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3"/>
  </p:sldMasterIdLst>
  <p:notesMasterIdLst>
    <p:notesMasterId r:id="rId33"/>
  </p:notesMasterIdLst>
  <p:sldIdLst>
    <p:sldId id="436" r:id="rId4"/>
    <p:sldId id="428" r:id="rId5"/>
    <p:sldId id="431" r:id="rId6"/>
    <p:sldId id="435" r:id="rId7"/>
    <p:sldId id="389" r:id="rId8"/>
    <p:sldId id="419" r:id="rId9"/>
    <p:sldId id="391" r:id="rId10"/>
    <p:sldId id="393" r:id="rId11"/>
    <p:sldId id="403" r:id="rId12"/>
    <p:sldId id="404" r:id="rId13"/>
    <p:sldId id="407" r:id="rId14"/>
    <p:sldId id="411" r:id="rId15"/>
    <p:sldId id="412" r:id="rId16"/>
    <p:sldId id="424" r:id="rId17"/>
    <p:sldId id="425" r:id="rId18"/>
    <p:sldId id="417" r:id="rId19"/>
    <p:sldId id="413" r:id="rId20"/>
    <p:sldId id="415" r:id="rId21"/>
    <p:sldId id="416" r:id="rId22"/>
    <p:sldId id="420" r:id="rId23"/>
    <p:sldId id="423" r:id="rId24"/>
    <p:sldId id="421" r:id="rId25"/>
    <p:sldId id="422" r:id="rId26"/>
    <p:sldId id="418" r:id="rId27"/>
    <p:sldId id="401" r:id="rId28"/>
    <p:sldId id="437" r:id="rId29"/>
    <p:sldId id="440" r:id="rId30"/>
    <p:sldId id="438" r:id="rId31"/>
    <p:sldId id="439" r:id="rId32"/>
  </p:sldIdLst>
  <p:sldSz cx="12192000" cy="6858000"/>
  <p:notesSz cx="6858000" cy="9144000"/>
  <p:embeddedFontLst>
    <p:embeddedFont>
      <p:font typeface="Arial Black" panose="020B0A04020102020204" pitchFamily="34" charset="0"/>
      <p:bold r:id="rId34"/>
    </p:embeddedFont>
    <p:embeddedFont>
      <p:font typeface="Calibri" panose="020F0502020204030204" pitchFamily="34" charset="0"/>
      <p:regular r:id="rId35"/>
      <p:bold r:id="rId36"/>
      <p:italic r:id="rId37"/>
      <p:boldItalic r:id="rId38"/>
    </p:embeddedFont>
    <p:embeddedFont>
      <p:font typeface="Poppins" panose="00000500000000000000" pitchFamily="2" charset="0"/>
      <p:regular r:id="rId39"/>
      <p:bold r:id="rId40"/>
      <p:italic r:id="rId41"/>
      <p:boldItalic r:id="rId42"/>
    </p:embeddedFont>
    <p:embeddedFont>
      <p:font typeface="Poppins Bold" panose="00000800000000000000" charset="0"/>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5555"/>
    <a:srgbClr val="5CBBBF"/>
    <a:srgbClr val="C4007A"/>
    <a:srgbClr val="E7873B"/>
    <a:srgbClr val="162949"/>
    <a:srgbClr val="377FBC"/>
    <a:srgbClr val="9D629A"/>
    <a:srgbClr val="F09715"/>
    <a:srgbClr val="007EBD"/>
    <a:srgbClr val="0E3B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724" autoAdjust="0"/>
  </p:normalViewPr>
  <p:slideViewPr>
    <p:cSldViewPr snapToGrid="0" showGuides="1">
      <p:cViewPr varScale="1">
        <p:scale>
          <a:sx n="50" d="100"/>
          <a:sy n="50" d="100"/>
        </p:scale>
        <p:origin x="66" y="1248"/>
      </p:cViewPr>
      <p:guideLst>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EC26C-2F95-41B3-B549-5546D5E00FEB}" type="datetimeFigureOut">
              <a:rPr lang="fr-FR" smtClean="0"/>
              <a:t>04/04/2023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7C9A-E76B-4B6C-B5FF-FF0976CCF6AE}" type="slidenum">
              <a:rPr lang="fr-FR" smtClean="0"/>
              <a:t>‹N°›</a:t>
            </a:fld>
            <a:endParaRPr lang="fr-FR"/>
          </a:p>
        </p:txBody>
      </p:sp>
    </p:spTree>
    <p:extLst>
      <p:ext uri="{BB962C8B-B14F-4D97-AF65-F5344CB8AC3E}">
        <p14:creationId xmlns:p14="http://schemas.microsoft.com/office/powerpoint/2010/main" val="326440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Couverture neutre</a:t>
            </a:r>
          </a:p>
        </p:txBody>
      </p:sp>
      <p:sp>
        <p:nvSpPr>
          <p:cNvPr id="4" name="Espace réservé du numéro de diapositive 3"/>
          <p:cNvSpPr>
            <a:spLocks noGrp="1"/>
          </p:cNvSpPr>
          <p:nvPr>
            <p:ph type="sldNum" sz="quarter" idx="5"/>
          </p:nvPr>
        </p:nvSpPr>
        <p:spPr/>
        <p:txBody>
          <a:bodyPr/>
          <a:lstStyle/>
          <a:p>
            <a:fld id="{C02B7C9A-E76B-4B6C-B5FF-FF0976CCF6AE}" type="slidenum">
              <a:rPr lang="fr-FR" smtClean="0"/>
              <a:t>1</a:t>
            </a:fld>
            <a:endParaRPr lang="fr-FR"/>
          </a:p>
        </p:txBody>
      </p:sp>
    </p:spTree>
    <p:extLst>
      <p:ext uri="{BB962C8B-B14F-4D97-AF65-F5344CB8AC3E}">
        <p14:creationId xmlns:p14="http://schemas.microsoft.com/office/powerpoint/2010/main" val="309269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Couverture neutre</a:t>
            </a:r>
          </a:p>
        </p:txBody>
      </p:sp>
      <p:sp>
        <p:nvSpPr>
          <p:cNvPr id="4" name="Espace réservé du numéro de diapositive 3"/>
          <p:cNvSpPr>
            <a:spLocks noGrp="1"/>
          </p:cNvSpPr>
          <p:nvPr>
            <p:ph type="sldNum" sz="quarter" idx="5"/>
          </p:nvPr>
        </p:nvSpPr>
        <p:spPr/>
        <p:txBody>
          <a:bodyPr/>
          <a:lstStyle/>
          <a:p>
            <a:fld id="{C02B7C9A-E76B-4B6C-B5FF-FF0976CCF6AE}" type="slidenum">
              <a:rPr lang="fr-FR" smtClean="0"/>
              <a:t>2</a:t>
            </a:fld>
            <a:endParaRPr lang="fr-FR"/>
          </a:p>
        </p:txBody>
      </p:sp>
    </p:spTree>
    <p:extLst>
      <p:ext uri="{BB962C8B-B14F-4D97-AF65-F5344CB8AC3E}">
        <p14:creationId xmlns:p14="http://schemas.microsoft.com/office/powerpoint/2010/main" val="652472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2B7C9A-E76B-4B6C-B5FF-FF0976CCF6AE}" type="slidenum">
              <a:rPr lang="fr-FR" smtClean="0"/>
              <a:t>3</a:t>
            </a:fld>
            <a:endParaRPr lang="fr-FR"/>
          </a:p>
        </p:txBody>
      </p:sp>
    </p:spTree>
    <p:extLst>
      <p:ext uri="{BB962C8B-B14F-4D97-AF65-F5344CB8AC3E}">
        <p14:creationId xmlns:p14="http://schemas.microsoft.com/office/powerpoint/2010/main" val="2402935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2B7C9A-E76B-4B6C-B5FF-FF0976CCF6AE}" type="slidenum">
              <a:rPr lang="fr-FR" smtClean="0"/>
              <a:t>4</a:t>
            </a:fld>
            <a:endParaRPr lang="fr-FR"/>
          </a:p>
        </p:txBody>
      </p:sp>
    </p:spTree>
    <p:extLst>
      <p:ext uri="{BB962C8B-B14F-4D97-AF65-F5344CB8AC3E}">
        <p14:creationId xmlns:p14="http://schemas.microsoft.com/office/powerpoint/2010/main" val="1957895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2B7C9A-E76B-4B6C-B5FF-FF0976CCF6AE}" type="slidenum">
              <a:rPr lang="fr-FR" smtClean="0"/>
              <a:t>19</a:t>
            </a:fld>
            <a:endParaRPr lang="fr-FR"/>
          </a:p>
        </p:txBody>
      </p:sp>
    </p:spTree>
    <p:extLst>
      <p:ext uri="{BB962C8B-B14F-4D97-AF65-F5344CB8AC3E}">
        <p14:creationId xmlns:p14="http://schemas.microsoft.com/office/powerpoint/2010/main" val="1401442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photo full screen">
    <p:bg>
      <p:bgPr>
        <a:solidFill>
          <a:schemeClr val="bg1"/>
        </a:solidFill>
        <a:effectLst/>
      </p:bgPr>
    </p:bg>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4A19E770-24AD-4F56-998D-54A4F3ADD991}"/>
              </a:ext>
            </a:extLst>
          </p:cNvPr>
          <p:cNvSpPr>
            <a:spLocks noGrp="1"/>
          </p:cNvSpPr>
          <p:nvPr>
            <p:ph type="pic" sz="quarter" idx="10"/>
          </p:nvPr>
        </p:nvSpPr>
        <p:spPr>
          <a:xfrm>
            <a:off x="0" y="0"/>
            <a:ext cx="12192000" cy="6858000"/>
          </a:xfrm>
          <a:prstGeom prst="rect">
            <a:avLst/>
          </a:prstGeom>
        </p:spPr>
        <p:txBody>
          <a:bodyPr/>
          <a:lstStyle/>
          <a:p>
            <a:endParaRPr lang="en-US"/>
          </a:p>
        </p:txBody>
      </p:sp>
      <p:sp>
        <p:nvSpPr>
          <p:cNvPr id="5" name="Triangle rectangle 4">
            <a:extLst>
              <a:ext uri="{FF2B5EF4-FFF2-40B4-BE49-F238E27FC236}">
                <a16:creationId xmlns:a16="http://schemas.microsoft.com/office/drawing/2014/main" id="{B1E9DA32-CBC5-4FF6-BB55-1020291E9324}"/>
              </a:ext>
            </a:extLst>
          </p:cNvPr>
          <p:cNvSpPr/>
          <p:nvPr userDrawn="1"/>
        </p:nvSpPr>
        <p:spPr>
          <a:xfrm rot="5400000">
            <a:off x="-58266" y="44472"/>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Espace réservé pour une image  5">
            <a:extLst>
              <a:ext uri="{FF2B5EF4-FFF2-40B4-BE49-F238E27FC236}">
                <a16:creationId xmlns:a16="http://schemas.microsoft.com/office/drawing/2014/main" id="{AF16EEB6-3423-40A1-B9C0-D48C55983A0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79937"/>
            <a:ext cx="2185519" cy="2170607"/>
          </a:xfrm>
          <a:prstGeom prst="rtTriangle">
            <a:avLst/>
          </a:prstGeom>
        </p:spPr>
      </p:pic>
    </p:spTree>
    <p:extLst>
      <p:ext uri="{BB962C8B-B14F-4D97-AF65-F5344CB8AC3E}">
        <p14:creationId xmlns:p14="http://schemas.microsoft.com/office/powerpoint/2010/main" val="1091497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3 boxes images &amp; texte">
    <p:bg>
      <p:bgPr>
        <a:solidFill>
          <a:schemeClr val="bg1"/>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FA01DD5-91B6-4C87-B34F-A9A6A6A1D6D0}"/>
              </a:ext>
            </a:extLst>
          </p:cNvPr>
          <p:cNvSpPr>
            <a:spLocks noGrp="1"/>
          </p:cNvSpPr>
          <p:nvPr>
            <p:ph type="pic" sz="quarter" idx="10"/>
          </p:nvPr>
        </p:nvSpPr>
        <p:spPr>
          <a:xfrm>
            <a:off x="622300" y="2133600"/>
            <a:ext cx="3187808" cy="2286000"/>
          </a:xfrm>
          <a:prstGeom prst="rect">
            <a:avLst/>
          </a:prstGeom>
        </p:spPr>
        <p:txBody>
          <a:bodyPr/>
          <a:lstStyle/>
          <a:p>
            <a:endParaRPr lang="en-US"/>
          </a:p>
        </p:txBody>
      </p:sp>
      <p:sp>
        <p:nvSpPr>
          <p:cNvPr id="14" name="Picture Placeholder 7">
            <a:extLst>
              <a:ext uri="{FF2B5EF4-FFF2-40B4-BE49-F238E27FC236}">
                <a16:creationId xmlns:a16="http://schemas.microsoft.com/office/drawing/2014/main" id="{03208FF5-8100-486B-90C8-97E5470F6F17}"/>
              </a:ext>
            </a:extLst>
          </p:cNvPr>
          <p:cNvSpPr>
            <a:spLocks noGrp="1"/>
          </p:cNvSpPr>
          <p:nvPr>
            <p:ph type="pic" sz="quarter" idx="11"/>
          </p:nvPr>
        </p:nvSpPr>
        <p:spPr>
          <a:xfrm>
            <a:off x="4501303" y="2133600"/>
            <a:ext cx="3187808" cy="2286000"/>
          </a:xfrm>
          <a:prstGeom prst="rect">
            <a:avLst/>
          </a:prstGeom>
        </p:spPr>
        <p:txBody>
          <a:bodyPr/>
          <a:lstStyle/>
          <a:p>
            <a:endParaRPr lang="en-US"/>
          </a:p>
        </p:txBody>
      </p:sp>
      <p:sp>
        <p:nvSpPr>
          <p:cNvPr id="15" name="Picture Placeholder 7">
            <a:extLst>
              <a:ext uri="{FF2B5EF4-FFF2-40B4-BE49-F238E27FC236}">
                <a16:creationId xmlns:a16="http://schemas.microsoft.com/office/drawing/2014/main" id="{879D5531-A01D-48C4-B338-258CD9CC05C5}"/>
              </a:ext>
            </a:extLst>
          </p:cNvPr>
          <p:cNvSpPr>
            <a:spLocks noGrp="1"/>
          </p:cNvSpPr>
          <p:nvPr>
            <p:ph type="pic" sz="quarter" idx="12"/>
          </p:nvPr>
        </p:nvSpPr>
        <p:spPr>
          <a:xfrm>
            <a:off x="8380305" y="2133600"/>
            <a:ext cx="3187808" cy="2286000"/>
          </a:xfrm>
          <a:prstGeom prst="rect">
            <a:avLst/>
          </a:prstGeom>
        </p:spPr>
        <p:txBody>
          <a:bodyPr/>
          <a:lstStyle/>
          <a:p>
            <a:endParaRPr lang="en-US"/>
          </a:p>
        </p:txBody>
      </p:sp>
      <p:sp>
        <p:nvSpPr>
          <p:cNvPr id="18" name="Text Placeholder 10">
            <a:extLst>
              <a:ext uri="{FF2B5EF4-FFF2-40B4-BE49-F238E27FC236}">
                <a16:creationId xmlns:a16="http://schemas.microsoft.com/office/drawing/2014/main" id="{E4469BAA-3A8F-4CBF-9CEB-0BF99E8F031C}"/>
              </a:ext>
            </a:extLst>
          </p:cNvPr>
          <p:cNvSpPr>
            <a:spLocks noGrp="1"/>
          </p:cNvSpPr>
          <p:nvPr>
            <p:ph type="body" sz="quarter" idx="16"/>
          </p:nvPr>
        </p:nvSpPr>
        <p:spPr>
          <a:xfrm>
            <a:off x="622299" y="4603746"/>
            <a:ext cx="3187809"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D5C5BAB6-63DB-4538-ADBA-57BD18209DAD}"/>
              </a:ext>
            </a:extLst>
          </p:cNvPr>
          <p:cNvSpPr>
            <a:spLocks noGrp="1"/>
          </p:cNvSpPr>
          <p:nvPr>
            <p:ph type="body" sz="quarter" idx="17"/>
          </p:nvPr>
        </p:nvSpPr>
        <p:spPr>
          <a:xfrm>
            <a:off x="4501302" y="4603746"/>
            <a:ext cx="3187809"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0" name="Text Placeholder 10">
            <a:extLst>
              <a:ext uri="{FF2B5EF4-FFF2-40B4-BE49-F238E27FC236}">
                <a16:creationId xmlns:a16="http://schemas.microsoft.com/office/drawing/2014/main" id="{730A5FF4-E514-4D72-96CD-0EBBD5984190}"/>
              </a:ext>
            </a:extLst>
          </p:cNvPr>
          <p:cNvSpPr>
            <a:spLocks noGrp="1"/>
          </p:cNvSpPr>
          <p:nvPr>
            <p:ph type="body" sz="quarter" idx="18"/>
          </p:nvPr>
        </p:nvSpPr>
        <p:spPr>
          <a:xfrm>
            <a:off x="8380304" y="4603746"/>
            <a:ext cx="3187809"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1" name="Triangle rectangle 10">
            <a:extLst>
              <a:ext uri="{FF2B5EF4-FFF2-40B4-BE49-F238E27FC236}">
                <a16:creationId xmlns:a16="http://schemas.microsoft.com/office/drawing/2014/main" id="{75C3BFE8-BBC9-4488-B337-7DACAF2C4E91}"/>
              </a:ext>
            </a:extLst>
          </p:cNvPr>
          <p:cNvSpPr/>
          <p:nvPr userDrawn="1"/>
        </p:nvSpPr>
        <p:spPr>
          <a:xfrm rot="5400000">
            <a:off x="-58266" y="58266"/>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Espace réservé pour une image  5">
            <a:extLst>
              <a:ext uri="{FF2B5EF4-FFF2-40B4-BE49-F238E27FC236}">
                <a16:creationId xmlns:a16="http://schemas.microsoft.com/office/drawing/2014/main" id="{3FA327E4-BB80-49FE-99AD-4B8134BF4AE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92447"/>
            <a:ext cx="2185519" cy="2170607"/>
          </a:xfrm>
          <a:prstGeom prst="rtTriangle">
            <a:avLst/>
          </a:prstGeom>
        </p:spPr>
      </p:pic>
      <p:sp>
        <p:nvSpPr>
          <p:cNvPr id="17" name="Title 1">
            <a:extLst>
              <a:ext uri="{FF2B5EF4-FFF2-40B4-BE49-F238E27FC236}">
                <a16:creationId xmlns:a16="http://schemas.microsoft.com/office/drawing/2014/main" id="{DBE8D565-42A5-45B8-86C7-024657109514}"/>
              </a:ext>
            </a:extLst>
          </p:cNvPr>
          <p:cNvSpPr>
            <a:spLocks noGrp="1"/>
          </p:cNvSpPr>
          <p:nvPr>
            <p:ph type="title"/>
          </p:nvPr>
        </p:nvSpPr>
        <p:spPr>
          <a:xfrm>
            <a:off x="821410" y="971696"/>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Tree>
    <p:extLst>
      <p:ext uri="{BB962C8B-B14F-4D97-AF65-F5344CB8AC3E}">
        <p14:creationId xmlns:p14="http://schemas.microsoft.com/office/powerpoint/2010/main" val="3436730068"/>
      </p:ext>
    </p:extLst>
  </p:cSld>
  <p:clrMapOvr>
    <a:masterClrMapping/>
  </p:clrMapOvr>
  <p:extLst>
    <p:ext uri="{DCECCB84-F9BA-43D5-87BE-67443E8EF086}">
      <p15:sldGuideLst xmlns:p15="http://schemas.microsoft.com/office/powerpoint/2012/main">
        <p15:guide id="1" pos="728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3 boxes images &amp; titres &amp; texte">
    <p:bg>
      <p:bgPr>
        <a:solidFill>
          <a:schemeClr val="bg1"/>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FA01DD5-91B6-4C87-B34F-A9A6A6A1D6D0}"/>
              </a:ext>
            </a:extLst>
          </p:cNvPr>
          <p:cNvSpPr>
            <a:spLocks noGrp="1"/>
          </p:cNvSpPr>
          <p:nvPr>
            <p:ph type="pic" sz="quarter" idx="10"/>
          </p:nvPr>
        </p:nvSpPr>
        <p:spPr>
          <a:xfrm>
            <a:off x="622300" y="2133600"/>
            <a:ext cx="3187808" cy="1806577"/>
          </a:xfrm>
          <a:prstGeom prst="rect">
            <a:avLst/>
          </a:prstGeom>
        </p:spPr>
        <p:txBody>
          <a:bodyPr/>
          <a:lstStyle/>
          <a:p>
            <a:endParaRPr lang="en-US"/>
          </a:p>
        </p:txBody>
      </p:sp>
      <p:sp>
        <p:nvSpPr>
          <p:cNvPr id="14" name="Picture Placeholder 7">
            <a:extLst>
              <a:ext uri="{FF2B5EF4-FFF2-40B4-BE49-F238E27FC236}">
                <a16:creationId xmlns:a16="http://schemas.microsoft.com/office/drawing/2014/main" id="{03208FF5-8100-486B-90C8-97E5470F6F17}"/>
              </a:ext>
            </a:extLst>
          </p:cNvPr>
          <p:cNvSpPr>
            <a:spLocks noGrp="1"/>
          </p:cNvSpPr>
          <p:nvPr>
            <p:ph type="pic" sz="quarter" idx="11"/>
          </p:nvPr>
        </p:nvSpPr>
        <p:spPr>
          <a:xfrm>
            <a:off x="4501303" y="2133600"/>
            <a:ext cx="3187808" cy="1806577"/>
          </a:xfrm>
          <a:prstGeom prst="rect">
            <a:avLst/>
          </a:prstGeom>
        </p:spPr>
        <p:txBody>
          <a:bodyPr/>
          <a:lstStyle/>
          <a:p>
            <a:endParaRPr lang="en-US"/>
          </a:p>
        </p:txBody>
      </p:sp>
      <p:sp>
        <p:nvSpPr>
          <p:cNvPr id="15" name="Picture Placeholder 7">
            <a:extLst>
              <a:ext uri="{FF2B5EF4-FFF2-40B4-BE49-F238E27FC236}">
                <a16:creationId xmlns:a16="http://schemas.microsoft.com/office/drawing/2014/main" id="{879D5531-A01D-48C4-B338-258CD9CC05C5}"/>
              </a:ext>
            </a:extLst>
          </p:cNvPr>
          <p:cNvSpPr>
            <a:spLocks noGrp="1"/>
          </p:cNvSpPr>
          <p:nvPr>
            <p:ph type="pic" sz="quarter" idx="12"/>
          </p:nvPr>
        </p:nvSpPr>
        <p:spPr>
          <a:xfrm>
            <a:off x="8380305" y="2133600"/>
            <a:ext cx="3187808" cy="1806577"/>
          </a:xfrm>
          <a:prstGeom prst="rect">
            <a:avLst/>
          </a:prstGeom>
        </p:spPr>
        <p:txBody>
          <a:bodyPr/>
          <a:lstStyle/>
          <a:p>
            <a:endParaRPr lang="en-US"/>
          </a:p>
        </p:txBody>
      </p:sp>
      <p:sp>
        <p:nvSpPr>
          <p:cNvPr id="18" name="Text Placeholder 10">
            <a:extLst>
              <a:ext uri="{FF2B5EF4-FFF2-40B4-BE49-F238E27FC236}">
                <a16:creationId xmlns:a16="http://schemas.microsoft.com/office/drawing/2014/main" id="{E4469BAA-3A8F-4CBF-9CEB-0BF99E8F031C}"/>
              </a:ext>
            </a:extLst>
          </p:cNvPr>
          <p:cNvSpPr>
            <a:spLocks noGrp="1"/>
          </p:cNvSpPr>
          <p:nvPr>
            <p:ph type="body" sz="quarter" idx="16"/>
          </p:nvPr>
        </p:nvSpPr>
        <p:spPr>
          <a:xfrm>
            <a:off x="622299" y="4800442"/>
            <a:ext cx="3187809"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D5C5BAB6-63DB-4538-ADBA-57BD18209DAD}"/>
              </a:ext>
            </a:extLst>
          </p:cNvPr>
          <p:cNvSpPr>
            <a:spLocks noGrp="1"/>
          </p:cNvSpPr>
          <p:nvPr>
            <p:ph type="body" sz="quarter" idx="17"/>
          </p:nvPr>
        </p:nvSpPr>
        <p:spPr>
          <a:xfrm>
            <a:off x="4501302" y="4800442"/>
            <a:ext cx="3187809"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0" name="Text Placeholder 10">
            <a:extLst>
              <a:ext uri="{FF2B5EF4-FFF2-40B4-BE49-F238E27FC236}">
                <a16:creationId xmlns:a16="http://schemas.microsoft.com/office/drawing/2014/main" id="{730A5FF4-E514-4D72-96CD-0EBBD5984190}"/>
              </a:ext>
            </a:extLst>
          </p:cNvPr>
          <p:cNvSpPr>
            <a:spLocks noGrp="1"/>
          </p:cNvSpPr>
          <p:nvPr>
            <p:ph type="body" sz="quarter" idx="18"/>
          </p:nvPr>
        </p:nvSpPr>
        <p:spPr>
          <a:xfrm>
            <a:off x="8380304" y="4800440"/>
            <a:ext cx="3187809" cy="1790701"/>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3EA7DFAC-B109-41BA-B505-5359FA668958}"/>
              </a:ext>
            </a:extLst>
          </p:cNvPr>
          <p:cNvSpPr>
            <a:spLocks noGrp="1"/>
          </p:cNvSpPr>
          <p:nvPr>
            <p:ph type="body" sz="quarter" idx="21"/>
          </p:nvPr>
        </p:nvSpPr>
        <p:spPr>
          <a:xfrm>
            <a:off x="622298" y="4136874"/>
            <a:ext cx="3187808" cy="450995"/>
          </a:xfrm>
          <a:prstGeom prst="rect">
            <a:avLst/>
          </a:prstGeom>
        </p:spPr>
        <p:txBody>
          <a:bodyPr vert="horz" lIns="0" tIns="45720" rIns="0" bIns="45720" rtlCol="0" anchor="ctr" anchorCtr="0">
            <a:noAutofit/>
          </a:bodyPr>
          <a:lstStyle>
            <a:lvl1pPr algn="ctr">
              <a:spcBef>
                <a:spcPts val="0"/>
              </a:spcBef>
              <a:defRPr lang="en-US" sz="1200" b="1" cap="none" baseline="0" dirty="0">
                <a:solidFill>
                  <a:schemeClr val="tx2"/>
                </a:solidFill>
              </a:defRPr>
            </a:lvl1pPr>
          </a:lstStyle>
          <a:p>
            <a:pPr marL="0" lvl="0" indent="0" algn="ctr">
              <a:lnSpc>
                <a:spcPct val="120000"/>
              </a:lnSpc>
              <a:spcBef>
                <a:spcPts val="600"/>
              </a:spcBef>
              <a:buNone/>
            </a:pPr>
            <a:r>
              <a:rPr lang="en-US" dirty="0"/>
              <a:t>Click to edit Master text styles</a:t>
            </a:r>
          </a:p>
        </p:txBody>
      </p:sp>
      <p:sp>
        <p:nvSpPr>
          <p:cNvPr id="21" name="Text Placeholder 10">
            <a:extLst>
              <a:ext uri="{FF2B5EF4-FFF2-40B4-BE49-F238E27FC236}">
                <a16:creationId xmlns:a16="http://schemas.microsoft.com/office/drawing/2014/main" id="{C70C9E51-5570-4CDC-BC08-67D3B58D9C2E}"/>
              </a:ext>
            </a:extLst>
          </p:cNvPr>
          <p:cNvSpPr>
            <a:spLocks noGrp="1"/>
          </p:cNvSpPr>
          <p:nvPr>
            <p:ph type="body" sz="quarter" idx="22"/>
          </p:nvPr>
        </p:nvSpPr>
        <p:spPr>
          <a:xfrm>
            <a:off x="4501303" y="4136874"/>
            <a:ext cx="3187808" cy="450995"/>
          </a:xfrm>
          <a:prstGeom prst="rect">
            <a:avLst/>
          </a:prstGeom>
        </p:spPr>
        <p:txBody>
          <a:bodyPr vert="horz" lIns="0" tIns="45720" rIns="0" bIns="45720" rtlCol="0" anchor="ctr" anchorCtr="0">
            <a:noAutofit/>
          </a:bodyPr>
          <a:lstStyle>
            <a:lvl1pPr algn="ctr">
              <a:spcBef>
                <a:spcPts val="0"/>
              </a:spcBef>
              <a:defRPr lang="en-US" sz="1200" b="1" cap="none" baseline="0" dirty="0">
                <a:solidFill>
                  <a:schemeClr val="tx2"/>
                </a:solidFill>
              </a:defRPr>
            </a:lvl1pPr>
          </a:lstStyle>
          <a:p>
            <a:pPr marL="0" lvl="0" indent="0" algn="ctr">
              <a:lnSpc>
                <a:spcPct val="120000"/>
              </a:lnSpc>
              <a:spcBef>
                <a:spcPts val="600"/>
              </a:spcBef>
              <a:buNone/>
            </a:pPr>
            <a:r>
              <a:rPr lang="en-US" dirty="0"/>
              <a:t>Click to edit Master text styles</a:t>
            </a:r>
          </a:p>
        </p:txBody>
      </p:sp>
      <p:sp>
        <p:nvSpPr>
          <p:cNvPr id="22" name="Text Placeholder 10">
            <a:extLst>
              <a:ext uri="{FF2B5EF4-FFF2-40B4-BE49-F238E27FC236}">
                <a16:creationId xmlns:a16="http://schemas.microsoft.com/office/drawing/2014/main" id="{418A73BA-D6F2-4F77-97DC-C34908DAD5E3}"/>
              </a:ext>
            </a:extLst>
          </p:cNvPr>
          <p:cNvSpPr>
            <a:spLocks noGrp="1"/>
          </p:cNvSpPr>
          <p:nvPr>
            <p:ph type="body" sz="quarter" idx="23"/>
          </p:nvPr>
        </p:nvSpPr>
        <p:spPr>
          <a:xfrm>
            <a:off x="8380305" y="4166877"/>
            <a:ext cx="3187808" cy="450995"/>
          </a:xfrm>
          <a:prstGeom prst="rect">
            <a:avLst/>
          </a:prstGeom>
        </p:spPr>
        <p:txBody>
          <a:bodyPr vert="horz" lIns="0" tIns="45720" rIns="0" bIns="45720" rtlCol="0" anchor="ctr" anchorCtr="0">
            <a:noAutofit/>
          </a:bodyPr>
          <a:lstStyle>
            <a:lvl1pPr algn="ctr">
              <a:spcBef>
                <a:spcPts val="0"/>
              </a:spcBef>
              <a:defRPr lang="en-US" sz="1200" b="1" cap="none" baseline="0" dirty="0">
                <a:solidFill>
                  <a:schemeClr val="tx2"/>
                </a:solidFill>
              </a:defRPr>
            </a:lvl1pPr>
          </a:lstStyle>
          <a:p>
            <a:pPr marL="0" lvl="0" indent="0" algn="ctr">
              <a:lnSpc>
                <a:spcPct val="120000"/>
              </a:lnSpc>
              <a:spcBef>
                <a:spcPts val="600"/>
              </a:spcBef>
              <a:buNone/>
            </a:pPr>
            <a:r>
              <a:rPr lang="en-US" dirty="0"/>
              <a:t>Click to edit Master text styles</a:t>
            </a:r>
          </a:p>
        </p:txBody>
      </p:sp>
      <p:sp>
        <p:nvSpPr>
          <p:cNvPr id="23" name="Triangle rectangle 22">
            <a:extLst>
              <a:ext uri="{FF2B5EF4-FFF2-40B4-BE49-F238E27FC236}">
                <a16:creationId xmlns:a16="http://schemas.microsoft.com/office/drawing/2014/main" id="{64249E5D-B123-4471-BC36-782BBB6690EA}"/>
              </a:ext>
            </a:extLst>
          </p:cNvPr>
          <p:cNvSpPr/>
          <p:nvPr userDrawn="1"/>
        </p:nvSpPr>
        <p:spPr>
          <a:xfrm rot="5400000">
            <a:off x="-58266" y="58266"/>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Espace réservé pour une image  5">
            <a:extLst>
              <a:ext uri="{FF2B5EF4-FFF2-40B4-BE49-F238E27FC236}">
                <a16:creationId xmlns:a16="http://schemas.microsoft.com/office/drawing/2014/main" id="{46930F16-FECA-43C3-BB1A-02B0000A2C3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79937"/>
            <a:ext cx="2185519" cy="2170607"/>
          </a:xfrm>
          <a:prstGeom prst="rtTriangle">
            <a:avLst/>
          </a:prstGeom>
        </p:spPr>
      </p:pic>
      <p:sp>
        <p:nvSpPr>
          <p:cNvPr id="16" name="Title 1">
            <a:extLst>
              <a:ext uri="{FF2B5EF4-FFF2-40B4-BE49-F238E27FC236}">
                <a16:creationId xmlns:a16="http://schemas.microsoft.com/office/drawing/2014/main" id="{2789ECF2-0B4F-4514-80AA-A4F70CDC0A11}"/>
              </a:ext>
            </a:extLst>
          </p:cNvPr>
          <p:cNvSpPr>
            <a:spLocks noGrp="1"/>
          </p:cNvSpPr>
          <p:nvPr>
            <p:ph type="title"/>
          </p:nvPr>
        </p:nvSpPr>
        <p:spPr>
          <a:xfrm>
            <a:off x="821410" y="971696"/>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Tree>
    <p:extLst>
      <p:ext uri="{BB962C8B-B14F-4D97-AF65-F5344CB8AC3E}">
        <p14:creationId xmlns:p14="http://schemas.microsoft.com/office/powerpoint/2010/main" val="3152780079"/>
      </p:ext>
    </p:extLst>
  </p:cSld>
  <p:clrMapOvr>
    <a:masterClrMapping/>
  </p:clrMapOvr>
  <p:extLst>
    <p:ext uri="{DCECCB84-F9BA-43D5-87BE-67443E8EF086}">
      <p15:sldGuideLst xmlns:p15="http://schemas.microsoft.com/office/powerpoint/2012/main">
        <p15:guide id="1" pos="728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titre seul 2">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5023D4-580D-46D7-A0AB-C8487A1FA62D}"/>
              </a:ext>
            </a:extLst>
          </p:cNvPr>
          <p:cNvSpPr>
            <a:spLocks noGrp="1"/>
          </p:cNvSpPr>
          <p:nvPr>
            <p:ph type="title"/>
          </p:nvPr>
        </p:nvSpPr>
        <p:spPr>
          <a:xfrm>
            <a:off x="1359147" y="444300"/>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4" name="Triangle rectangle 3">
            <a:extLst>
              <a:ext uri="{FF2B5EF4-FFF2-40B4-BE49-F238E27FC236}">
                <a16:creationId xmlns:a16="http://schemas.microsoft.com/office/drawing/2014/main" id="{D210003C-5A08-4C5F-8E4B-8D16B37709CE}"/>
              </a:ext>
            </a:extLst>
          </p:cNvPr>
          <p:cNvSpPr/>
          <p:nvPr userDrawn="1"/>
        </p:nvSpPr>
        <p:spPr>
          <a:xfrm rot="5400000">
            <a:off x="-58266" y="58266"/>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Espace réservé pour une image  5">
            <a:extLst>
              <a:ext uri="{FF2B5EF4-FFF2-40B4-BE49-F238E27FC236}">
                <a16:creationId xmlns:a16="http://schemas.microsoft.com/office/drawing/2014/main" id="{83E8FE5A-2A4D-476F-B7A9-4967FC6E26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92447"/>
            <a:ext cx="2185519" cy="2170607"/>
          </a:xfrm>
          <a:prstGeom prst="rtTriangle">
            <a:avLst/>
          </a:prstGeom>
        </p:spPr>
      </p:pic>
    </p:spTree>
    <p:extLst>
      <p:ext uri="{BB962C8B-B14F-4D97-AF65-F5344CB8AC3E}">
        <p14:creationId xmlns:p14="http://schemas.microsoft.com/office/powerpoint/2010/main" val="3249287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texte - Photo Droite">
    <p:bg>
      <p:bgPr>
        <a:solidFill>
          <a:schemeClr val="bg1"/>
        </a:solidFill>
        <a:effectLst/>
      </p:bgPr>
    </p:bg>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8320AF58-6311-492B-9373-52DECEB2A858}"/>
              </a:ext>
            </a:extLst>
          </p:cNvPr>
          <p:cNvSpPr>
            <a:spLocks noGrp="1"/>
          </p:cNvSpPr>
          <p:nvPr>
            <p:ph type="pic" sz="quarter" idx="10"/>
          </p:nvPr>
        </p:nvSpPr>
        <p:spPr>
          <a:xfrm>
            <a:off x="5880100" y="0"/>
            <a:ext cx="6311900" cy="6858000"/>
          </a:xfrm>
          <a:prstGeom prst="rect">
            <a:avLst/>
          </a:prstGeom>
        </p:spPr>
        <p:txBody>
          <a:bodyPr/>
          <a:lstStyle/>
          <a:p>
            <a:endParaRPr lang="en-US"/>
          </a:p>
        </p:txBody>
      </p:sp>
      <p:sp>
        <p:nvSpPr>
          <p:cNvPr id="3" name="Rectangle 2">
            <a:extLst>
              <a:ext uri="{FF2B5EF4-FFF2-40B4-BE49-F238E27FC236}">
                <a16:creationId xmlns:a16="http://schemas.microsoft.com/office/drawing/2014/main" id="{7564AD04-829B-4158-AB9D-3341F95D73B4}"/>
              </a:ext>
            </a:extLst>
          </p:cNvPr>
          <p:cNvSpPr/>
          <p:nvPr userDrawn="1"/>
        </p:nvSpPr>
        <p:spPr>
          <a:xfrm>
            <a:off x="539750" y="0"/>
            <a:ext cx="5346700" cy="6858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Rectangle 3">
            <a:extLst>
              <a:ext uri="{FF2B5EF4-FFF2-40B4-BE49-F238E27FC236}">
                <a16:creationId xmlns:a16="http://schemas.microsoft.com/office/drawing/2014/main" id="{266149FD-6299-4D67-BC80-E0626BF0A775}"/>
              </a:ext>
            </a:extLst>
          </p:cNvPr>
          <p:cNvSpPr/>
          <p:nvPr userDrawn="1"/>
        </p:nvSpPr>
        <p:spPr>
          <a:xfrm>
            <a:off x="615950" y="0"/>
            <a:ext cx="5181600" cy="6858000"/>
          </a:xfrm>
          <a:prstGeom prst="rect">
            <a:avLst/>
          </a:prstGeom>
          <a:solidFill>
            <a:schemeClr val="tx2"/>
          </a:solidFill>
          <a:ln>
            <a:no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5" name="Rectangle 4">
            <a:extLst>
              <a:ext uri="{FF2B5EF4-FFF2-40B4-BE49-F238E27FC236}">
                <a16:creationId xmlns:a16="http://schemas.microsoft.com/office/drawing/2014/main" id="{10DA42C6-607F-4C62-A420-FD23E46AC088}"/>
              </a:ext>
            </a:extLst>
          </p:cNvPr>
          <p:cNvSpPr/>
          <p:nvPr userDrawn="1"/>
        </p:nvSpPr>
        <p:spPr>
          <a:xfrm>
            <a:off x="0" y="0"/>
            <a:ext cx="5702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2B4A43CF-4C11-48F9-ADF8-122E2B0ABD42}"/>
              </a:ext>
            </a:extLst>
          </p:cNvPr>
          <p:cNvSpPr>
            <a:spLocks noGrp="1"/>
          </p:cNvSpPr>
          <p:nvPr>
            <p:ph type="title"/>
          </p:nvPr>
        </p:nvSpPr>
        <p:spPr>
          <a:xfrm>
            <a:off x="622300" y="1594339"/>
            <a:ext cx="4462884" cy="838204"/>
          </a:xfrm>
          <a:prstGeom prst="rect">
            <a:avLst/>
          </a:prstGeom>
        </p:spPr>
        <p:txBody>
          <a:bodyPr lIns="0" anchor="b" anchorCtr="0">
            <a:noAutofit/>
          </a:bodyPr>
          <a:lstStyle>
            <a:lvl1pPr>
              <a:defRPr sz="2800">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1B9D6B37-F0D5-4080-A24F-BB074A45E435}"/>
              </a:ext>
            </a:extLst>
          </p:cNvPr>
          <p:cNvSpPr>
            <a:spLocks noGrp="1"/>
          </p:cNvSpPr>
          <p:nvPr>
            <p:ph type="body" sz="quarter" idx="11"/>
          </p:nvPr>
        </p:nvSpPr>
        <p:spPr>
          <a:xfrm>
            <a:off x="615949" y="2456440"/>
            <a:ext cx="4469235" cy="338555"/>
          </a:xfrm>
          <a:prstGeom prst="rect">
            <a:avLst/>
          </a:prstGeom>
        </p:spPr>
        <p:txBody>
          <a:bodyPr vert="horz" lIns="0" tIns="45720" rIns="91440" bIns="45720" rtlCol="0">
            <a:noAutofit/>
          </a:bodyPr>
          <a:lstStyle>
            <a:lvl1pPr>
              <a:defRPr lang="en-US" sz="1600" b="1" cap="all" spc="150" baseline="0" dirty="0" smtClean="0">
                <a:solidFill>
                  <a:schemeClr val="accent3"/>
                </a:solidFill>
              </a:defRPr>
            </a:lvl1pPr>
          </a:lstStyle>
          <a:p>
            <a:pPr marL="0" lvl="0" indent="0">
              <a:lnSpc>
                <a:spcPct val="110000"/>
              </a:lnSpc>
              <a:spcBef>
                <a:spcPts val="0"/>
              </a:spcBef>
              <a:buNone/>
            </a:pPr>
            <a:r>
              <a:rPr lang="en-US" dirty="0"/>
              <a:t>Click to edit Master text styles</a:t>
            </a:r>
          </a:p>
        </p:txBody>
      </p:sp>
      <p:sp>
        <p:nvSpPr>
          <p:cNvPr id="12" name="Text Placeholder 10">
            <a:extLst>
              <a:ext uri="{FF2B5EF4-FFF2-40B4-BE49-F238E27FC236}">
                <a16:creationId xmlns:a16="http://schemas.microsoft.com/office/drawing/2014/main" id="{45D2AB81-8B35-4C3F-B4D4-B766A63B8472}"/>
              </a:ext>
            </a:extLst>
          </p:cNvPr>
          <p:cNvSpPr>
            <a:spLocks noGrp="1"/>
          </p:cNvSpPr>
          <p:nvPr>
            <p:ph type="body" sz="quarter" idx="12"/>
          </p:nvPr>
        </p:nvSpPr>
        <p:spPr>
          <a:xfrm>
            <a:off x="628999"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10" name="Espace réservé pour une image  5">
            <a:extLst>
              <a:ext uri="{FF2B5EF4-FFF2-40B4-BE49-F238E27FC236}">
                <a16:creationId xmlns:a16="http://schemas.microsoft.com/office/drawing/2014/main" id="{AF36F44F-BC32-48E9-8FD2-F27A96FC3A8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flipV="1">
            <a:off x="-3543" y="5823100"/>
            <a:ext cx="1038443" cy="1031358"/>
          </a:xfrm>
          <a:prstGeom prst="rtTriangle">
            <a:avLst/>
          </a:prstGeom>
        </p:spPr>
      </p:pic>
      <p:sp>
        <p:nvSpPr>
          <p:cNvPr id="13" name="Triangle rectangle 12">
            <a:extLst>
              <a:ext uri="{FF2B5EF4-FFF2-40B4-BE49-F238E27FC236}">
                <a16:creationId xmlns:a16="http://schemas.microsoft.com/office/drawing/2014/main" id="{5A7E18C1-EA30-4293-9275-56579F85512C}"/>
              </a:ext>
            </a:extLst>
          </p:cNvPr>
          <p:cNvSpPr/>
          <p:nvPr userDrawn="1"/>
        </p:nvSpPr>
        <p:spPr>
          <a:xfrm rot="5400000" flipV="1">
            <a:off x="4556993" y="39229"/>
            <a:ext cx="1184535" cy="1106080"/>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8309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boxes - Photo Droite">
    <p:bg>
      <p:bgPr>
        <a:solidFill>
          <a:schemeClr val="bg1"/>
        </a:solidFill>
        <a:effectLst/>
      </p:bgPr>
    </p:bg>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8320AF58-6311-492B-9373-52DECEB2A858}"/>
              </a:ext>
            </a:extLst>
          </p:cNvPr>
          <p:cNvSpPr>
            <a:spLocks noGrp="1"/>
          </p:cNvSpPr>
          <p:nvPr>
            <p:ph type="pic" sz="quarter" idx="10"/>
          </p:nvPr>
        </p:nvSpPr>
        <p:spPr>
          <a:xfrm>
            <a:off x="5880100" y="0"/>
            <a:ext cx="6311900" cy="6858000"/>
          </a:xfrm>
          <a:prstGeom prst="rect">
            <a:avLst/>
          </a:prstGeom>
        </p:spPr>
        <p:txBody>
          <a:bodyPr/>
          <a:lstStyle/>
          <a:p>
            <a:endParaRPr lang="en-US"/>
          </a:p>
        </p:txBody>
      </p:sp>
      <p:sp>
        <p:nvSpPr>
          <p:cNvPr id="3" name="Rectangle 2">
            <a:extLst>
              <a:ext uri="{FF2B5EF4-FFF2-40B4-BE49-F238E27FC236}">
                <a16:creationId xmlns:a16="http://schemas.microsoft.com/office/drawing/2014/main" id="{7564AD04-829B-4158-AB9D-3341F95D73B4}"/>
              </a:ext>
            </a:extLst>
          </p:cNvPr>
          <p:cNvSpPr/>
          <p:nvPr userDrawn="1"/>
        </p:nvSpPr>
        <p:spPr>
          <a:xfrm>
            <a:off x="533400" y="0"/>
            <a:ext cx="5346700" cy="6858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rgbClr val="162949"/>
              </a:solidFill>
            </a:endParaRPr>
          </a:p>
        </p:txBody>
      </p:sp>
      <p:sp>
        <p:nvSpPr>
          <p:cNvPr id="4" name="Rectangle 3">
            <a:extLst>
              <a:ext uri="{FF2B5EF4-FFF2-40B4-BE49-F238E27FC236}">
                <a16:creationId xmlns:a16="http://schemas.microsoft.com/office/drawing/2014/main" id="{266149FD-6299-4D67-BC80-E0626BF0A775}"/>
              </a:ext>
            </a:extLst>
          </p:cNvPr>
          <p:cNvSpPr/>
          <p:nvPr userDrawn="1"/>
        </p:nvSpPr>
        <p:spPr>
          <a:xfrm>
            <a:off x="615950" y="0"/>
            <a:ext cx="5181600" cy="6858000"/>
          </a:xfrm>
          <a:prstGeom prst="rect">
            <a:avLst/>
          </a:prstGeom>
          <a:solidFill>
            <a:schemeClr val="tx2"/>
          </a:solidFill>
          <a:ln>
            <a:no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5" name="Rectangle 4">
            <a:extLst>
              <a:ext uri="{FF2B5EF4-FFF2-40B4-BE49-F238E27FC236}">
                <a16:creationId xmlns:a16="http://schemas.microsoft.com/office/drawing/2014/main" id="{10DA42C6-607F-4C62-A420-FD23E46AC088}"/>
              </a:ext>
            </a:extLst>
          </p:cNvPr>
          <p:cNvSpPr/>
          <p:nvPr userDrawn="1"/>
        </p:nvSpPr>
        <p:spPr>
          <a:xfrm>
            <a:off x="0" y="0"/>
            <a:ext cx="5702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B4A43CF-4C11-48F9-ADF8-122E2B0ABD42}"/>
              </a:ext>
            </a:extLst>
          </p:cNvPr>
          <p:cNvSpPr>
            <a:spLocks noGrp="1"/>
          </p:cNvSpPr>
          <p:nvPr>
            <p:ph type="title"/>
          </p:nvPr>
        </p:nvSpPr>
        <p:spPr>
          <a:xfrm>
            <a:off x="622300" y="883139"/>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1B9D6B37-F0D5-4080-A24F-BB074A45E435}"/>
              </a:ext>
            </a:extLst>
          </p:cNvPr>
          <p:cNvSpPr>
            <a:spLocks noGrp="1"/>
          </p:cNvSpPr>
          <p:nvPr>
            <p:ph type="body" sz="quarter" idx="11"/>
          </p:nvPr>
        </p:nvSpPr>
        <p:spPr>
          <a:xfrm>
            <a:off x="615949" y="1745240"/>
            <a:ext cx="4469235" cy="338555"/>
          </a:xfrm>
          <a:prstGeom prst="rect">
            <a:avLst/>
          </a:prstGeom>
        </p:spPr>
        <p:txBody>
          <a:bodyPr vert="horz" lIns="0" tIns="45720" rIns="91440" bIns="45720" rtlCol="0">
            <a:noAutofit/>
          </a:bodyPr>
          <a:lstStyle>
            <a:lvl1pPr>
              <a:defRPr lang="en-US" sz="1600" b="1" cap="all" spc="150" baseline="0" dirty="0" smtClean="0">
                <a:solidFill>
                  <a:srgbClr val="007EBD"/>
                </a:solidFill>
              </a:defRPr>
            </a:lvl1pPr>
          </a:lstStyle>
          <a:p>
            <a:pPr marL="0" lvl="0" indent="0">
              <a:lnSpc>
                <a:spcPct val="110000"/>
              </a:lnSpc>
              <a:spcBef>
                <a:spcPts val="0"/>
              </a:spcBef>
              <a:buNone/>
            </a:pPr>
            <a:r>
              <a:rPr lang="en-US" dirty="0"/>
              <a:t>Click to edit Master text styles</a:t>
            </a:r>
          </a:p>
        </p:txBody>
      </p:sp>
      <p:sp>
        <p:nvSpPr>
          <p:cNvPr id="10" name="Rectangle: Rounded Corners 9">
            <a:extLst>
              <a:ext uri="{FF2B5EF4-FFF2-40B4-BE49-F238E27FC236}">
                <a16:creationId xmlns:a16="http://schemas.microsoft.com/office/drawing/2014/main" id="{76523DEA-63B0-4993-8F10-07066A009199}"/>
              </a:ext>
            </a:extLst>
          </p:cNvPr>
          <p:cNvSpPr/>
          <p:nvPr userDrawn="1"/>
        </p:nvSpPr>
        <p:spPr>
          <a:xfrm>
            <a:off x="629000" y="2461452"/>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7B5338C-FA47-4349-8832-4FDEA0829B4E}"/>
              </a:ext>
            </a:extLst>
          </p:cNvPr>
          <p:cNvSpPr/>
          <p:nvPr userDrawn="1"/>
        </p:nvSpPr>
        <p:spPr>
          <a:xfrm>
            <a:off x="628999" y="3697991"/>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AD047990-9456-4EE9-962A-09269F53C8A2}"/>
              </a:ext>
            </a:extLst>
          </p:cNvPr>
          <p:cNvSpPr/>
          <p:nvPr userDrawn="1"/>
        </p:nvSpPr>
        <p:spPr>
          <a:xfrm>
            <a:off x="628999" y="4934530"/>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0">
            <a:extLst>
              <a:ext uri="{FF2B5EF4-FFF2-40B4-BE49-F238E27FC236}">
                <a16:creationId xmlns:a16="http://schemas.microsoft.com/office/drawing/2014/main" id="{7D9FDE89-C068-4063-9CDF-99A339B49C4A}"/>
              </a:ext>
            </a:extLst>
          </p:cNvPr>
          <p:cNvSpPr>
            <a:spLocks noGrp="1"/>
          </p:cNvSpPr>
          <p:nvPr>
            <p:ph type="body" sz="quarter" idx="12"/>
          </p:nvPr>
        </p:nvSpPr>
        <p:spPr>
          <a:xfrm>
            <a:off x="1879600" y="2665559"/>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D327773D-AA57-4D70-B1FC-3BC33D4881EB}"/>
              </a:ext>
            </a:extLst>
          </p:cNvPr>
          <p:cNvSpPr>
            <a:spLocks noGrp="1"/>
          </p:cNvSpPr>
          <p:nvPr>
            <p:ph type="body" sz="quarter" idx="13"/>
          </p:nvPr>
        </p:nvSpPr>
        <p:spPr>
          <a:xfrm>
            <a:off x="1879600" y="3902098"/>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B908A72A-8EFF-4B0E-B9B8-B0709BD4BBEC}"/>
              </a:ext>
            </a:extLst>
          </p:cNvPr>
          <p:cNvSpPr>
            <a:spLocks noGrp="1"/>
          </p:cNvSpPr>
          <p:nvPr>
            <p:ph type="body" sz="quarter" idx="14"/>
          </p:nvPr>
        </p:nvSpPr>
        <p:spPr>
          <a:xfrm>
            <a:off x="1879600" y="5138637"/>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18" name="Espace réservé pour une image  5">
            <a:extLst>
              <a:ext uri="{FF2B5EF4-FFF2-40B4-BE49-F238E27FC236}">
                <a16:creationId xmlns:a16="http://schemas.microsoft.com/office/drawing/2014/main" id="{7E8F7568-5167-40A8-94D8-93DF06751B6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flipV="1">
            <a:off x="-3543" y="5823100"/>
            <a:ext cx="1038443" cy="1031358"/>
          </a:xfrm>
          <a:prstGeom prst="rtTriangle">
            <a:avLst/>
          </a:prstGeom>
        </p:spPr>
      </p:pic>
      <p:sp>
        <p:nvSpPr>
          <p:cNvPr id="19" name="Triangle rectangle 18">
            <a:extLst>
              <a:ext uri="{FF2B5EF4-FFF2-40B4-BE49-F238E27FC236}">
                <a16:creationId xmlns:a16="http://schemas.microsoft.com/office/drawing/2014/main" id="{CCC925FF-4500-4412-A429-0E511509D7D1}"/>
              </a:ext>
            </a:extLst>
          </p:cNvPr>
          <p:cNvSpPr/>
          <p:nvPr userDrawn="1"/>
        </p:nvSpPr>
        <p:spPr>
          <a:xfrm rot="5400000" flipV="1">
            <a:off x="4563343" y="39217"/>
            <a:ext cx="1184535" cy="1106080"/>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5853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texte - Photo Gauche">
    <p:bg>
      <p:bgPr>
        <a:solidFill>
          <a:schemeClr val="bg1"/>
        </a:solidFill>
        <a:effectLst/>
      </p:bgPr>
    </p:bg>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8320AF58-6311-492B-9373-52DECEB2A858}"/>
              </a:ext>
            </a:extLst>
          </p:cNvPr>
          <p:cNvSpPr>
            <a:spLocks noGrp="1"/>
          </p:cNvSpPr>
          <p:nvPr>
            <p:ph type="pic" sz="quarter" idx="10"/>
          </p:nvPr>
        </p:nvSpPr>
        <p:spPr>
          <a:xfrm>
            <a:off x="0" y="0"/>
            <a:ext cx="5880100" cy="6858000"/>
          </a:xfrm>
          <a:prstGeom prst="rect">
            <a:avLst/>
          </a:prstGeom>
        </p:spPr>
        <p:txBody>
          <a:bodyPr/>
          <a:lstStyle/>
          <a:p>
            <a:endParaRPr lang="en-US"/>
          </a:p>
        </p:txBody>
      </p:sp>
      <p:sp>
        <p:nvSpPr>
          <p:cNvPr id="3" name="Rectangle 2">
            <a:extLst>
              <a:ext uri="{FF2B5EF4-FFF2-40B4-BE49-F238E27FC236}">
                <a16:creationId xmlns:a16="http://schemas.microsoft.com/office/drawing/2014/main" id="{7564AD04-829B-4158-AB9D-3341F95D73B4}"/>
              </a:ext>
            </a:extLst>
          </p:cNvPr>
          <p:cNvSpPr/>
          <p:nvPr userDrawn="1"/>
        </p:nvSpPr>
        <p:spPr>
          <a:xfrm>
            <a:off x="5880100" y="0"/>
            <a:ext cx="5346700" cy="6858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Rectangle 3">
            <a:extLst>
              <a:ext uri="{FF2B5EF4-FFF2-40B4-BE49-F238E27FC236}">
                <a16:creationId xmlns:a16="http://schemas.microsoft.com/office/drawing/2014/main" id="{266149FD-6299-4D67-BC80-E0626BF0A775}"/>
              </a:ext>
            </a:extLst>
          </p:cNvPr>
          <p:cNvSpPr/>
          <p:nvPr userDrawn="1"/>
        </p:nvSpPr>
        <p:spPr>
          <a:xfrm>
            <a:off x="5981700" y="0"/>
            <a:ext cx="5181600" cy="6858000"/>
          </a:xfrm>
          <a:prstGeom prst="rect">
            <a:avLst/>
          </a:prstGeom>
          <a:solidFill>
            <a:schemeClr val="tx2"/>
          </a:solidFill>
          <a:ln>
            <a:no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5" name="Rectangle 4">
            <a:extLst>
              <a:ext uri="{FF2B5EF4-FFF2-40B4-BE49-F238E27FC236}">
                <a16:creationId xmlns:a16="http://schemas.microsoft.com/office/drawing/2014/main" id="{10DA42C6-607F-4C62-A420-FD23E46AC088}"/>
              </a:ext>
            </a:extLst>
          </p:cNvPr>
          <p:cNvSpPr/>
          <p:nvPr userDrawn="1"/>
        </p:nvSpPr>
        <p:spPr>
          <a:xfrm>
            <a:off x="6057900" y="0"/>
            <a:ext cx="61341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B4A43CF-4C11-48F9-ADF8-122E2B0ABD42}"/>
              </a:ext>
            </a:extLst>
          </p:cNvPr>
          <p:cNvSpPr>
            <a:spLocks noGrp="1"/>
          </p:cNvSpPr>
          <p:nvPr>
            <p:ph type="title"/>
          </p:nvPr>
        </p:nvSpPr>
        <p:spPr>
          <a:xfrm>
            <a:off x="6623866" y="1594339"/>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1B9D6B37-F0D5-4080-A24F-BB074A45E435}"/>
              </a:ext>
            </a:extLst>
          </p:cNvPr>
          <p:cNvSpPr>
            <a:spLocks noGrp="1"/>
          </p:cNvSpPr>
          <p:nvPr>
            <p:ph type="body" sz="quarter" idx="11"/>
          </p:nvPr>
        </p:nvSpPr>
        <p:spPr>
          <a:xfrm>
            <a:off x="6617515" y="2456440"/>
            <a:ext cx="4469235" cy="338555"/>
          </a:xfrm>
          <a:prstGeom prst="rect">
            <a:avLst/>
          </a:prstGeom>
        </p:spPr>
        <p:txBody>
          <a:bodyPr vert="horz" lIns="0" tIns="45720" rIns="91440" bIns="45720" rtlCol="0">
            <a:noAutofit/>
          </a:bodyPr>
          <a:lstStyle>
            <a:lvl1pPr>
              <a:defRPr lang="en-US" sz="1600" b="1" cap="all" spc="150" baseline="0" dirty="0" smtClean="0">
                <a:solidFill>
                  <a:srgbClr val="007EBD"/>
                </a:solidFill>
              </a:defRPr>
            </a:lvl1pPr>
          </a:lstStyle>
          <a:p>
            <a:pPr marL="0" lvl="0" indent="0">
              <a:lnSpc>
                <a:spcPct val="110000"/>
              </a:lnSpc>
              <a:spcBef>
                <a:spcPts val="0"/>
              </a:spcBef>
              <a:buNone/>
            </a:pPr>
            <a:r>
              <a:rPr lang="en-US" dirty="0"/>
              <a:t>Click to edit Master text styles</a:t>
            </a:r>
          </a:p>
        </p:txBody>
      </p:sp>
      <p:sp>
        <p:nvSpPr>
          <p:cNvPr id="12" name="Text Placeholder 10">
            <a:extLst>
              <a:ext uri="{FF2B5EF4-FFF2-40B4-BE49-F238E27FC236}">
                <a16:creationId xmlns:a16="http://schemas.microsoft.com/office/drawing/2014/main" id="{45D2AB81-8B35-4C3F-B4D4-B766A63B8472}"/>
              </a:ext>
            </a:extLst>
          </p:cNvPr>
          <p:cNvSpPr>
            <a:spLocks noGrp="1"/>
          </p:cNvSpPr>
          <p:nvPr>
            <p:ph type="body" sz="quarter" idx="12"/>
          </p:nvPr>
        </p:nvSpPr>
        <p:spPr>
          <a:xfrm>
            <a:off x="6630565" y="3113402"/>
            <a:ext cx="4469235" cy="2886182"/>
          </a:xfrm>
          <a:prstGeom prst="rect">
            <a:avLst/>
          </a:prstGeom>
        </p:spPr>
        <p:txBody>
          <a:bodyPr vert="horz" lIns="0" tIns="45720" rIns="91440" bIns="45720" rtlCol="0">
            <a:noAutofit/>
          </a:bodyPr>
          <a:lstStyle>
            <a:lvl1pPr marL="228600" indent="-228600">
              <a:lnSpc>
                <a:spcPct val="120000"/>
              </a:lnSpc>
              <a:buClr>
                <a:schemeClr val="tx2"/>
              </a:buClr>
              <a:buFont typeface="Arial" panose="020B0604020202020204" pitchFamily="34" charset="0"/>
              <a:buChar char="•"/>
              <a:defRPr lang="en-US" sz="1200" b="0" cap="none" baseline="0" dirty="0" smtClean="0">
                <a:latin typeface="Arial" panose="020B0604020202020204" pitchFamily="34" charset="0"/>
                <a:cs typeface="Arial" panose="020B0604020202020204" pitchFamily="34" charset="0"/>
              </a:defRPr>
            </a:lvl1pPr>
          </a:lstStyle>
          <a:p>
            <a:pPr marL="0" lvl="0" indent="0">
              <a:lnSpc>
                <a:spcPct val="110000"/>
              </a:lnSpc>
              <a:spcBef>
                <a:spcPts val="600"/>
              </a:spcBef>
              <a:buNone/>
            </a:pPr>
            <a:r>
              <a:rPr lang="en-US" dirty="0"/>
              <a:t>Click to edit Master text styles</a:t>
            </a:r>
          </a:p>
        </p:txBody>
      </p:sp>
      <p:pic>
        <p:nvPicPr>
          <p:cNvPr id="10" name="Espace réservé pour une image  5">
            <a:extLst>
              <a:ext uri="{FF2B5EF4-FFF2-40B4-BE49-F238E27FC236}">
                <a16:creationId xmlns:a16="http://schemas.microsoft.com/office/drawing/2014/main" id="{681A1FA7-962B-4AB7-AAB1-7F53E37DA9B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flipV="1">
            <a:off x="6047843" y="5823101"/>
            <a:ext cx="1038443" cy="1031358"/>
          </a:xfrm>
          <a:prstGeom prst="rtTriangle">
            <a:avLst/>
          </a:prstGeom>
        </p:spPr>
      </p:pic>
      <p:sp>
        <p:nvSpPr>
          <p:cNvPr id="13" name="Triangle rectangle 12">
            <a:extLst>
              <a:ext uri="{FF2B5EF4-FFF2-40B4-BE49-F238E27FC236}">
                <a16:creationId xmlns:a16="http://schemas.microsoft.com/office/drawing/2014/main" id="{A741401E-563B-4C73-9733-C7440B3F6B4D}"/>
              </a:ext>
            </a:extLst>
          </p:cNvPr>
          <p:cNvSpPr/>
          <p:nvPr userDrawn="1"/>
        </p:nvSpPr>
        <p:spPr>
          <a:xfrm rot="5400000" flipV="1">
            <a:off x="11046694" y="39226"/>
            <a:ext cx="1184535" cy="1106080"/>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06859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boxes - Photo Gauche">
    <p:bg>
      <p:bgPr>
        <a:solidFill>
          <a:schemeClr val="bg1"/>
        </a:solidFill>
        <a:effectLst/>
      </p:bgPr>
    </p:bg>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8320AF58-6311-492B-9373-52DECEB2A858}"/>
              </a:ext>
            </a:extLst>
          </p:cNvPr>
          <p:cNvSpPr>
            <a:spLocks noGrp="1"/>
          </p:cNvSpPr>
          <p:nvPr>
            <p:ph type="pic" sz="quarter" idx="10"/>
          </p:nvPr>
        </p:nvSpPr>
        <p:spPr>
          <a:xfrm>
            <a:off x="0" y="0"/>
            <a:ext cx="5880100" cy="6858000"/>
          </a:xfrm>
          <a:prstGeom prst="rect">
            <a:avLst/>
          </a:prstGeom>
        </p:spPr>
        <p:txBody>
          <a:bodyPr/>
          <a:lstStyle/>
          <a:p>
            <a:endParaRPr lang="en-US"/>
          </a:p>
        </p:txBody>
      </p:sp>
      <p:sp>
        <p:nvSpPr>
          <p:cNvPr id="3" name="Rectangle 2">
            <a:extLst>
              <a:ext uri="{FF2B5EF4-FFF2-40B4-BE49-F238E27FC236}">
                <a16:creationId xmlns:a16="http://schemas.microsoft.com/office/drawing/2014/main" id="{7564AD04-829B-4158-AB9D-3341F95D73B4}"/>
              </a:ext>
            </a:extLst>
          </p:cNvPr>
          <p:cNvSpPr/>
          <p:nvPr userDrawn="1"/>
        </p:nvSpPr>
        <p:spPr>
          <a:xfrm>
            <a:off x="5880100" y="0"/>
            <a:ext cx="5346700" cy="6858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n>
                <a:solidFill>
                  <a:srgbClr val="162949"/>
                </a:solidFill>
              </a:ln>
              <a:solidFill>
                <a:srgbClr val="162949"/>
              </a:solidFill>
            </a:endParaRPr>
          </a:p>
        </p:txBody>
      </p:sp>
      <p:sp>
        <p:nvSpPr>
          <p:cNvPr id="4" name="Rectangle 3">
            <a:extLst>
              <a:ext uri="{FF2B5EF4-FFF2-40B4-BE49-F238E27FC236}">
                <a16:creationId xmlns:a16="http://schemas.microsoft.com/office/drawing/2014/main" id="{266149FD-6299-4D67-BC80-E0626BF0A775}"/>
              </a:ext>
            </a:extLst>
          </p:cNvPr>
          <p:cNvSpPr/>
          <p:nvPr userDrawn="1"/>
        </p:nvSpPr>
        <p:spPr>
          <a:xfrm>
            <a:off x="5981700" y="0"/>
            <a:ext cx="5181600" cy="6858000"/>
          </a:xfrm>
          <a:prstGeom prst="rect">
            <a:avLst/>
          </a:prstGeom>
          <a:solidFill>
            <a:schemeClr val="tx2"/>
          </a:solidFill>
          <a:ln>
            <a:no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5" name="Rectangle 4">
            <a:extLst>
              <a:ext uri="{FF2B5EF4-FFF2-40B4-BE49-F238E27FC236}">
                <a16:creationId xmlns:a16="http://schemas.microsoft.com/office/drawing/2014/main" id="{10DA42C6-607F-4C62-A420-FD23E46AC088}"/>
              </a:ext>
            </a:extLst>
          </p:cNvPr>
          <p:cNvSpPr/>
          <p:nvPr userDrawn="1"/>
        </p:nvSpPr>
        <p:spPr>
          <a:xfrm>
            <a:off x="6057900" y="0"/>
            <a:ext cx="61341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2B4A43CF-4C11-48F9-ADF8-122E2B0ABD42}"/>
              </a:ext>
            </a:extLst>
          </p:cNvPr>
          <p:cNvSpPr>
            <a:spLocks noGrp="1"/>
          </p:cNvSpPr>
          <p:nvPr>
            <p:ph type="title"/>
          </p:nvPr>
        </p:nvSpPr>
        <p:spPr>
          <a:xfrm>
            <a:off x="6623866" y="881159"/>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0" name="Text Placeholder 10">
            <a:extLst>
              <a:ext uri="{FF2B5EF4-FFF2-40B4-BE49-F238E27FC236}">
                <a16:creationId xmlns:a16="http://schemas.microsoft.com/office/drawing/2014/main" id="{6CDBDD40-D40A-441F-9454-F162EE546CA7}"/>
              </a:ext>
            </a:extLst>
          </p:cNvPr>
          <p:cNvSpPr>
            <a:spLocks noGrp="1"/>
          </p:cNvSpPr>
          <p:nvPr>
            <p:ph type="body" sz="quarter" idx="11"/>
          </p:nvPr>
        </p:nvSpPr>
        <p:spPr>
          <a:xfrm>
            <a:off x="6610815" y="1745240"/>
            <a:ext cx="4469235" cy="338555"/>
          </a:xfrm>
          <a:prstGeom prst="rect">
            <a:avLst/>
          </a:prstGeom>
        </p:spPr>
        <p:txBody>
          <a:bodyPr vert="horz" lIns="0" tIns="45720" rIns="91440" bIns="45720" rtlCol="0">
            <a:noAutofit/>
          </a:bodyPr>
          <a:lstStyle>
            <a:lvl1pPr>
              <a:defRPr lang="en-US" sz="1600" b="1" cap="all" spc="150" baseline="0" dirty="0" smtClean="0">
                <a:solidFill>
                  <a:schemeClr val="accent3"/>
                </a:solidFill>
              </a:defRPr>
            </a:lvl1pPr>
          </a:lstStyle>
          <a:p>
            <a:pPr marL="0" lvl="0" indent="0">
              <a:lnSpc>
                <a:spcPct val="110000"/>
              </a:lnSpc>
              <a:spcBef>
                <a:spcPts val="0"/>
              </a:spcBef>
              <a:buNone/>
            </a:pPr>
            <a:r>
              <a:rPr lang="en-US" dirty="0"/>
              <a:t>Click to edit Master text styles</a:t>
            </a:r>
          </a:p>
        </p:txBody>
      </p:sp>
      <p:sp>
        <p:nvSpPr>
          <p:cNvPr id="13" name="Rectangle: Rounded Corners 12">
            <a:extLst>
              <a:ext uri="{FF2B5EF4-FFF2-40B4-BE49-F238E27FC236}">
                <a16:creationId xmlns:a16="http://schemas.microsoft.com/office/drawing/2014/main" id="{CB6927E7-8375-4D9F-A05F-F88DE40DD865}"/>
              </a:ext>
            </a:extLst>
          </p:cNvPr>
          <p:cNvSpPr/>
          <p:nvPr userDrawn="1"/>
        </p:nvSpPr>
        <p:spPr>
          <a:xfrm>
            <a:off x="6623866" y="2461452"/>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4FCE34C-B24E-488F-87C8-5734AE86DE2A}"/>
              </a:ext>
            </a:extLst>
          </p:cNvPr>
          <p:cNvSpPr/>
          <p:nvPr userDrawn="1"/>
        </p:nvSpPr>
        <p:spPr>
          <a:xfrm>
            <a:off x="6623865" y="3697991"/>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3B12C77C-8F30-4BB1-B9CB-E151A29C91D8}"/>
              </a:ext>
            </a:extLst>
          </p:cNvPr>
          <p:cNvSpPr/>
          <p:nvPr userDrawn="1"/>
        </p:nvSpPr>
        <p:spPr>
          <a:xfrm>
            <a:off x="6623865" y="4934530"/>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0">
            <a:extLst>
              <a:ext uri="{FF2B5EF4-FFF2-40B4-BE49-F238E27FC236}">
                <a16:creationId xmlns:a16="http://schemas.microsoft.com/office/drawing/2014/main" id="{2B2733C2-5F73-4F37-BBC0-BACA1916413D}"/>
              </a:ext>
            </a:extLst>
          </p:cNvPr>
          <p:cNvSpPr>
            <a:spLocks noGrp="1"/>
          </p:cNvSpPr>
          <p:nvPr>
            <p:ph type="body" sz="quarter" idx="12"/>
          </p:nvPr>
        </p:nvSpPr>
        <p:spPr>
          <a:xfrm>
            <a:off x="7874466" y="2665559"/>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A8E5A20A-6E86-45E7-A9FD-E215AC1C1881}"/>
              </a:ext>
            </a:extLst>
          </p:cNvPr>
          <p:cNvSpPr>
            <a:spLocks noGrp="1"/>
          </p:cNvSpPr>
          <p:nvPr>
            <p:ph type="body" sz="quarter" idx="13"/>
          </p:nvPr>
        </p:nvSpPr>
        <p:spPr>
          <a:xfrm>
            <a:off x="7874466" y="3902098"/>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4DE132D7-49B8-4857-80C5-A06869D46322}"/>
              </a:ext>
            </a:extLst>
          </p:cNvPr>
          <p:cNvSpPr>
            <a:spLocks noGrp="1"/>
          </p:cNvSpPr>
          <p:nvPr>
            <p:ph type="body" sz="quarter" idx="14"/>
          </p:nvPr>
        </p:nvSpPr>
        <p:spPr>
          <a:xfrm>
            <a:off x="7874466" y="5138637"/>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19" name="Espace réservé pour une image  5">
            <a:extLst>
              <a:ext uri="{FF2B5EF4-FFF2-40B4-BE49-F238E27FC236}">
                <a16:creationId xmlns:a16="http://schemas.microsoft.com/office/drawing/2014/main" id="{879CCB33-1BB0-4A98-A56E-D592ED45797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flipV="1">
            <a:off x="6047843" y="5823101"/>
            <a:ext cx="1038443" cy="1031358"/>
          </a:xfrm>
          <a:prstGeom prst="rtTriangle">
            <a:avLst/>
          </a:prstGeom>
        </p:spPr>
      </p:pic>
      <p:sp>
        <p:nvSpPr>
          <p:cNvPr id="20" name="Triangle rectangle 19">
            <a:extLst>
              <a:ext uri="{FF2B5EF4-FFF2-40B4-BE49-F238E27FC236}">
                <a16:creationId xmlns:a16="http://schemas.microsoft.com/office/drawing/2014/main" id="{BC19C3A4-3C8E-46CA-B6B6-16F4AC4A35A1}"/>
              </a:ext>
            </a:extLst>
          </p:cNvPr>
          <p:cNvSpPr/>
          <p:nvPr userDrawn="1"/>
        </p:nvSpPr>
        <p:spPr>
          <a:xfrm rot="5400000" flipV="1">
            <a:off x="11046694" y="39226"/>
            <a:ext cx="1184535" cy="1106080"/>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22115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FOND">
    <p:bg>
      <p:bgPr>
        <a:solidFill>
          <a:schemeClr val="bg1"/>
        </a:solidFill>
        <a:effectLst/>
      </p:bgPr>
    </p:bg>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8320AF58-6311-492B-9373-52DECEB2A858}"/>
              </a:ext>
            </a:extLst>
          </p:cNvPr>
          <p:cNvSpPr>
            <a:spLocks noGrp="1"/>
          </p:cNvSpPr>
          <p:nvPr>
            <p:ph type="pic" sz="quarter" idx="10"/>
          </p:nvPr>
        </p:nvSpPr>
        <p:spPr>
          <a:xfrm>
            <a:off x="4864100" y="0"/>
            <a:ext cx="7327900" cy="6858000"/>
          </a:xfrm>
          <a:prstGeom prst="rect">
            <a:avLst/>
          </a:prstGeom>
        </p:spPr>
        <p:txBody>
          <a:bodyPr/>
          <a:lstStyle/>
          <a:p>
            <a:endParaRPr lang="en-US"/>
          </a:p>
        </p:txBody>
      </p:sp>
      <p:sp>
        <p:nvSpPr>
          <p:cNvPr id="3" name="Triangle rectangle 2">
            <a:extLst>
              <a:ext uri="{FF2B5EF4-FFF2-40B4-BE49-F238E27FC236}">
                <a16:creationId xmlns:a16="http://schemas.microsoft.com/office/drawing/2014/main" id="{EF864FF2-B7B9-46CD-981E-C5828CEA2B1A}"/>
              </a:ext>
            </a:extLst>
          </p:cNvPr>
          <p:cNvSpPr/>
          <p:nvPr userDrawn="1"/>
        </p:nvSpPr>
        <p:spPr>
          <a:xfrm rot="5400000">
            <a:off x="-58266" y="58266"/>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Espace réservé pour une image  5">
            <a:extLst>
              <a:ext uri="{FF2B5EF4-FFF2-40B4-BE49-F238E27FC236}">
                <a16:creationId xmlns:a16="http://schemas.microsoft.com/office/drawing/2014/main" id="{C4300BD1-0BFB-4D5B-A12F-53EC19A4CF0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92447"/>
            <a:ext cx="2185519" cy="2170607"/>
          </a:xfrm>
          <a:prstGeom prst="rtTriangle">
            <a:avLst/>
          </a:prstGeom>
        </p:spPr>
      </p:pic>
    </p:spTree>
    <p:extLst>
      <p:ext uri="{BB962C8B-B14F-4D97-AF65-F5344CB8AC3E}">
        <p14:creationId xmlns:p14="http://schemas.microsoft.com/office/powerpoint/2010/main" val="772632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2 parties">
    <p:bg>
      <p:bgPr>
        <a:solidFill>
          <a:schemeClr val="bg1"/>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8B89DB0-E713-48EE-A7B6-75EEF0EA8861}"/>
              </a:ext>
            </a:extLst>
          </p:cNvPr>
          <p:cNvSpPr/>
          <p:nvPr userDrawn="1"/>
        </p:nvSpPr>
        <p:spPr>
          <a:xfrm>
            <a:off x="3981450" y="0"/>
            <a:ext cx="8210550" cy="6883401"/>
          </a:xfrm>
          <a:custGeom>
            <a:avLst/>
            <a:gdLst>
              <a:gd name="connsiteX0" fmla="*/ 0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0 w 8210550"/>
              <a:gd name="connsiteY4" fmla="*/ 0 h 6907458"/>
              <a:gd name="connsiteX0" fmla="*/ 1378424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378424 w 8210550"/>
              <a:gd name="connsiteY4" fmla="*/ 0 h 6907458"/>
              <a:gd name="connsiteX0" fmla="*/ 1419367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19367 w 8210550"/>
              <a:gd name="connsiteY4" fmla="*/ 0 h 6907458"/>
              <a:gd name="connsiteX0" fmla="*/ 1446663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46663 w 8210550"/>
              <a:gd name="connsiteY4" fmla="*/ 0 h 690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0550" h="6907458">
                <a:moveTo>
                  <a:pt x="1446663" y="0"/>
                </a:moveTo>
                <a:lnTo>
                  <a:pt x="8210550" y="0"/>
                </a:lnTo>
                <a:lnTo>
                  <a:pt x="8210550" y="6907458"/>
                </a:lnTo>
                <a:lnTo>
                  <a:pt x="0" y="6907458"/>
                </a:lnTo>
                <a:lnTo>
                  <a:pt x="1446663" y="0"/>
                </a:lnTo>
                <a:close/>
              </a:path>
            </a:pathLst>
          </a:custGeom>
          <a:solidFill>
            <a:srgbClr val="162949"/>
          </a:solidFill>
          <a:ln>
            <a:no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Rectangle 57">
            <a:extLst>
              <a:ext uri="{FF2B5EF4-FFF2-40B4-BE49-F238E27FC236}">
                <a16:creationId xmlns:a16="http://schemas.microsoft.com/office/drawing/2014/main" id="{2DC4330F-5388-437F-95A9-C42AB0C1567C}"/>
              </a:ext>
            </a:extLst>
          </p:cNvPr>
          <p:cNvSpPr/>
          <p:nvPr userDrawn="1"/>
        </p:nvSpPr>
        <p:spPr bwMode="white">
          <a:xfrm flipH="1">
            <a:off x="-1" y="0"/>
            <a:ext cx="7150102" cy="688340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rgbClr val="377FBC"/>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 name="Rectangle 57">
            <a:extLst>
              <a:ext uri="{FF2B5EF4-FFF2-40B4-BE49-F238E27FC236}">
                <a16:creationId xmlns:a16="http://schemas.microsoft.com/office/drawing/2014/main" id="{43DC3D85-0B53-4662-9812-BA76986AF1F4}"/>
              </a:ext>
            </a:extLst>
          </p:cNvPr>
          <p:cNvSpPr/>
          <p:nvPr userDrawn="1"/>
        </p:nvSpPr>
        <p:spPr bwMode="white">
          <a:xfrm flipH="1">
            <a:off x="0" y="-12030"/>
            <a:ext cx="7003446"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348378-79B9-4653-9FE5-FA4E3E185A6A}"/>
              </a:ext>
            </a:extLst>
          </p:cNvPr>
          <p:cNvSpPr>
            <a:spLocks noGrp="1"/>
          </p:cNvSpPr>
          <p:nvPr>
            <p:ph type="title"/>
          </p:nvPr>
        </p:nvSpPr>
        <p:spPr>
          <a:xfrm>
            <a:off x="622300" y="1594339"/>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0" name="Text Placeholder 10">
            <a:extLst>
              <a:ext uri="{FF2B5EF4-FFF2-40B4-BE49-F238E27FC236}">
                <a16:creationId xmlns:a16="http://schemas.microsoft.com/office/drawing/2014/main" id="{F71461E7-8CF2-4418-9540-C45A81EE578E}"/>
              </a:ext>
            </a:extLst>
          </p:cNvPr>
          <p:cNvSpPr>
            <a:spLocks noGrp="1"/>
          </p:cNvSpPr>
          <p:nvPr>
            <p:ph type="body" sz="quarter" idx="11"/>
          </p:nvPr>
        </p:nvSpPr>
        <p:spPr>
          <a:xfrm>
            <a:off x="615949" y="2456440"/>
            <a:ext cx="4469235" cy="338555"/>
          </a:xfrm>
          <a:prstGeom prst="rect">
            <a:avLst/>
          </a:prstGeom>
        </p:spPr>
        <p:txBody>
          <a:bodyPr vert="horz" lIns="0" tIns="45720" rIns="91440" bIns="45720" rtlCol="0">
            <a:noAutofit/>
          </a:bodyPr>
          <a:lstStyle>
            <a:lvl1pPr>
              <a:defRPr lang="en-US" sz="1600" b="1" cap="all" spc="150" baseline="0" dirty="0" smtClean="0">
                <a:solidFill>
                  <a:schemeClr val="accent3"/>
                </a:solidFill>
              </a:defRPr>
            </a:lvl1pPr>
          </a:lstStyle>
          <a:p>
            <a:pPr marL="0" lvl="0" indent="0">
              <a:lnSpc>
                <a:spcPct val="110000"/>
              </a:lnSpc>
              <a:spcBef>
                <a:spcPts val="0"/>
              </a:spcBef>
              <a:buNone/>
            </a:pPr>
            <a:r>
              <a:rPr lang="en-US" dirty="0"/>
              <a:t>Click to edit Master text styles</a:t>
            </a:r>
          </a:p>
        </p:txBody>
      </p:sp>
      <p:sp>
        <p:nvSpPr>
          <p:cNvPr id="11" name="Text Placeholder 10">
            <a:extLst>
              <a:ext uri="{FF2B5EF4-FFF2-40B4-BE49-F238E27FC236}">
                <a16:creationId xmlns:a16="http://schemas.microsoft.com/office/drawing/2014/main" id="{046D5F55-FCD2-4580-B917-995E76A4F683}"/>
              </a:ext>
            </a:extLst>
          </p:cNvPr>
          <p:cNvSpPr>
            <a:spLocks noGrp="1"/>
          </p:cNvSpPr>
          <p:nvPr>
            <p:ph type="body" sz="quarter" idx="12"/>
          </p:nvPr>
        </p:nvSpPr>
        <p:spPr>
          <a:xfrm>
            <a:off x="628999"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8CF8206C-8EDA-4AD6-8ABD-5B01F8E86830}"/>
              </a:ext>
            </a:extLst>
          </p:cNvPr>
          <p:cNvSpPr>
            <a:spLocks noGrp="1"/>
          </p:cNvSpPr>
          <p:nvPr>
            <p:ph type="body" sz="quarter" idx="13"/>
          </p:nvPr>
        </p:nvSpPr>
        <p:spPr>
          <a:xfrm>
            <a:off x="7150102"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9BCABCC7-37E8-43DB-B099-76A7A313662F}"/>
              </a:ext>
            </a:extLst>
          </p:cNvPr>
          <p:cNvSpPr>
            <a:spLocks noGrp="1"/>
          </p:cNvSpPr>
          <p:nvPr>
            <p:ph type="body" sz="quarter" idx="14"/>
          </p:nvPr>
        </p:nvSpPr>
        <p:spPr>
          <a:xfrm>
            <a:off x="7164243" y="2456440"/>
            <a:ext cx="4469235" cy="338555"/>
          </a:xfrm>
          <a:prstGeom prst="rect">
            <a:avLst/>
          </a:prstGeom>
        </p:spPr>
        <p:txBody>
          <a:bodyPr lIns="0">
            <a:noAutofit/>
          </a:bodyPr>
          <a:lstStyle>
            <a:lvl1pPr marL="0" indent="0">
              <a:buNone/>
              <a:defRPr sz="1600" b="1" cap="all"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407940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lide 2 parties">
    <p:bg>
      <p:bgPr>
        <a:solidFill>
          <a:schemeClr val="bg1"/>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8B89DB0-E713-48EE-A7B6-75EEF0EA8861}"/>
              </a:ext>
            </a:extLst>
          </p:cNvPr>
          <p:cNvSpPr/>
          <p:nvPr userDrawn="1"/>
        </p:nvSpPr>
        <p:spPr>
          <a:xfrm>
            <a:off x="3981450" y="0"/>
            <a:ext cx="8210550" cy="6883401"/>
          </a:xfrm>
          <a:custGeom>
            <a:avLst/>
            <a:gdLst>
              <a:gd name="connsiteX0" fmla="*/ 0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0 w 8210550"/>
              <a:gd name="connsiteY4" fmla="*/ 0 h 6907458"/>
              <a:gd name="connsiteX0" fmla="*/ 1378424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378424 w 8210550"/>
              <a:gd name="connsiteY4" fmla="*/ 0 h 6907458"/>
              <a:gd name="connsiteX0" fmla="*/ 1419367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19367 w 8210550"/>
              <a:gd name="connsiteY4" fmla="*/ 0 h 6907458"/>
              <a:gd name="connsiteX0" fmla="*/ 1446663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46663 w 8210550"/>
              <a:gd name="connsiteY4" fmla="*/ 0 h 690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0550" h="6907458">
                <a:moveTo>
                  <a:pt x="1446663" y="0"/>
                </a:moveTo>
                <a:lnTo>
                  <a:pt x="8210550" y="0"/>
                </a:lnTo>
                <a:lnTo>
                  <a:pt x="8210550" y="6907458"/>
                </a:lnTo>
                <a:lnTo>
                  <a:pt x="0" y="6907458"/>
                </a:lnTo>
                <a:lnTo>
                  <a:pt x="1446663" y="0"/>
                </a:lnTo>
                <a:close/>
              </a:path>
            </a:pathLst>
          </a:custGeom>
          <a:solidFill>
            <a:srgbClr val="162949"/>
          </a:solidFill>
          <a:ln>
            <a:no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57">
            <a:extLst>
              <a:ext uri="{FF2B5EF4-FFF2-40B4-BE49-F238E27FC236}">
                <a16:creationId xmlns:a16="http://schemas.microsoft.com/office/drawing/2014/main" id="{2DC4330F-5388-437F-95A9-C42AB0C1567C}"/>
              </a:ext>
            </a:extLst>
          </p:cNvPr>
          <p:cNvSpPr/>
          <p:nvPr userDrawn="1"/>
        </p:nvSpPr>
        <p:spPr bwMode="white">
          <a:xfrm flipH="1">
            <a:off x="-1" y="0"/>
            <a:ext cx="7150102" cy="688340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rgbClr val="E78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 name="Rectangle 57">
            <a:extLst>
              <a:ext uri="{FF2B5EF4-FFF2-40B4-BE49-F238E27FC236}">
                <a16:creationId xmlns:a16="http://schemas.microsoft.com/office/drawing/2014/main" id="{43DC3D85-0B53-4662-9812-BA76986AF1F4}"/>
              </a:ext>
            </a:extLst>
          </p:cNvPr>
          <p:cNvSpPr/>
          <p:nvPr userDrawn="1"/>
        </p:nvSpPr>
        <p:spPr bwMode="white">
          <a:xfrm flipH="1">
            <a:off x="0" y="-12030"/>
            <a:ext cx="7003446"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348378-79B9-4653-9FE5-FA4E3E185A6A}"/>
              </a:ext>
            </a:extLst>
          </p:cNvPr>
          <p:cNvSpPr>
            <a:spLocks noGrp="1"/>
          </p:cNvSpPr>
          <p:nvPr>
            <p:ph type="title"/>
          </p:nvPr>
        </p:nvSpPr>
        <p:spPr>
          <a:xfrm>
            <a:off x="622300" y="1594339"/>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0" name="Text Placeholder 10">
            <a:extLst>
              <a:ext uri="{FF2B5EF4-FFF2-40B4-BE49-F238E27FC236}">
                <a16:creationId xmlns:a16="http://schemas.microsoft.com/office/drawing/2014/main" id="{F71461E7-8CF2-4418-9540-C45A81EE578E}"/>
              </a:ext>
            </a:extLst>
          </p:cNvPr>
          <p:cNvSpPr>
            <a:spLocks noGrp="1"/>
          </p:cNvSpPr>
          <p:nvPr>
            <p:ph type="body" sz="quarter" idx="11"/>
          </p:nvPr>
        </p:nvSpPr>
        <p:spPr>
          <a:xfrm>
            <a:off x="615949" y="2456440"/>
            <a:ext cx="4469235" cy="338555"/>
          </a:xfrm>
          <a:prstGeom prst="rect">
            <a:avLst/>
          </a:prstGeom>
        </p:spPr>
        <p:txBody>
          <a:bodyPr vert="horz" lIns="0" tIns="45720" rIns="91440" bIns="45720" rtlCol="0">
            <a:noAutofit/>
          </a:bodyPr>
          <a:lstStyle>
            <a:lvl1pPr>
              <a:defRPr lang="en-US" sz="1600" b="1" cap="all" spc="150" baseline="0" dirty="0" smtClean="0">
                <a:solidFill>
                  <a:schemeClr val="accent3"/>
                </a:solidFill>
              </a:defRPr>
            </a:lvl1pPr>
          </a:lstStyle>
          <a:p>
            <a:pPr marL="0" lvl="0" indent="0">
              <a:lnSpc>
                <a:spcPct val="110000"/>
              </a:lnSpc>
              <a:spcBef>
                <a:spcPts val="0"/>
              </a:spcBef>
              <a:buNone/>
            </a:pPr>
            <a:r>
              <a:rPr lang="en-US" dirty="0"/>
              <a:t>Click to edit Master text styles</a:t>
            </a:r>
          </a:p>
        </p:txBody>
      </p:sp>
      <p:sp>
        <p:nvSpPr>
          <p:cNvPr id="11" name="Text Placeholder 10">
            <a:extLst>
              <a:ext uri="{FF2B5EF4-FFF2-40B4-BE49-F238E27FC236}">
                <a16:creationId xmlns:a16="http://schemas.microsoft.com/office/drawing/2014/main" id="{046D5F55-FCD2-4580-B917-995E76A4F683}"/>
              </a:ext>
            </a:extLst>
          </p:cNvPr>
          <p:cNvSpPr>
            <a:spLocks noGrp="1"/>
          </p:cNvSpPr>
          <p:nvPr>
            <p:ph type="body" sz="quarter" idx="12"/>
          </p:nvPr>
        </p:nvSpPr>
        <p:spPr>
          <a:xfrm>
            <a:off x="628999"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8CF8206C-8EDA-4AD6-8ABD-5B01F8E86830}"/>
              </a:ext>
            </a:extLst>
          </p:cNvPr>
          <p:cNvSpPr>
            <a:spLocks noGrp="1"/>
          </p:cNvSpPr>
          <p:nvPr>
            <p:ph type="body" sz="quarter" idx="13"/>
          </p:nvPr>
        </p:nvSpPr>
        <p:spPr>
          <a:xfrm>
            <a:off x="7150102"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9BCABCC7-37E8-43DB-B099-76A7A313662F}"/>
              </a:ext>
            </a:extLst>
          </p:cNvPr>
          <p:cNvSpPr>
            <a:spLocks noGrp="1"/>
          </p:cNvSpPr>
          <p:nvPr>
            <p:ph type="body" sz="quarter" idx="14"/>
          </p:nvPr>
        </p:nvSpPr>
        <p:spPr>
          <a:xfrm>
            <a:off x="7164243" y="2456440"/>
            <a:ext cx="4469235" cy="338555"/>
          </a:xfrm>
          <a:prstGeom prst="rect">
            <a:avLst/>
          </a:prstGeom>
        </p:spPr>
        <p:txBody>
          <a:bodyPr lIns="0">
            <a:noAutofit/>
          </a:bodyPr>
          <a:lstStyle>
            <a:lvl1pPr marL="0" indent="0">
              <a:buNone/>
              <a:defRPr sz="1600" b="1" cap="all"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85550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titre seul 1">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5023D4-580D-46D7-A0AB-C8487A1FA62D}"/>
              </a:ext>
            </a:extLst>
          </p:cNvPr>
          <p:cNvSpPr>
            <a:spLocks noGrp="1"/>
          </p:cNvSpPr>
          <p:nvPr>
            <p:ph type="title"/>
          </p:nvPr>
        </p:nvSpPr>
        <p:spPr>
          <a:xfrm>
            <a:off x="821410" y="971696"/>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8" name="Triangle rectangle 7">
            <a:extLst>
              <a:ext uri="{FF2B5EF4-FFF2-40B4-BE49-F238E27FC236}">
                <a16:creationId xmlns:a16="http://schemas.microsoft.com/office/drawing/2014/main" id="{17BA2D16-7E30-4546-8D35-F6242E30B365}"/>
              </a:ext>
            </a:extLst>
          </p:cNvPr>
          <p:cNvSpPr/>
          <p:nvPr userDrawn="1"/>
        </p:nvSpPr>
        <p:spPr>
          <a:xfrm rot="5400000">
            <a:off x="-58266" y="58266"/>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Espace réservé pour une image  5">
            <a:extLst>
              <a:ext uri="{FF2B5EF4-FFF2-40B4-BE49-F238E27FC236}">
                <a16:creationId xmlns:a16="http://schemas.microsoft.com/office/drawing/2014/main" id="{28215DDD-A48D-44D6-94CC-D28BBF0B001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79937"/>
            <a:ext cx="2185519" cy="2170607"/>
          </a:xfrm>
          <a:prstGeom prst="rtTriangle">
            <a:avLst/>
          </a:prstGeom>
        </p:spPr>
      </p:pic>
    </p:spTree>
    <p:extLst>
      <p:ext uri="{BB962C8B-B14F-4D97-AF65-F5344CB8AC3E}">
        <p14:creationId xmlns:p14="http://schemas.microsoft.com/office/powerpoint/2010/main" val="2766552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lide 2 parties">
    <p:bg>
      <p:bgPr>
        <a:solidFill>
          <a:schemeClr val="bg1"/>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8B89DB0-E713-48EE-A7B6-75EEF0EA8861}"/>
              </a:ext>
            </a:extLst>
          </p:cNvPr>
          <p:cNvSpPr/>
          <p:nvPr userDrawn="1"/>
        </p:nvSpPr>
        <p:spPr>
          <a:xfrm>
            <a:off x="3981450" y="0"/>
            <a:ext cx="8210550" cy="6883401"/>
          </a:xfrm>
          <a:custGeom>
            <a:avLst/>
            <a:gdLst>
              <a:gd name="connsiteX0" fmla="*/ 0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0 w 8210550"/>
              <a:gd name="connsiteY4" fmla="*/ 0 h 6907458"/>
              <a:gd name="connsiteX0" fmla="*/ 1378424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378424 w 8210550"/>
              <a:gd name="connsiteY4" fmla="*/ 0 h 6907458"/>
              <a:gd name="connsiteX0" fmla="*/ 1419367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19367 w 8210550"/>
              <a:gd name="connsiteY4" fmla="*/ 0 h 6907458"/>
              <a:gd name="connsiteX0" fmla="*/ 1446663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46663 w 8210550"/>
              <a:gd name="connsiteY4" fmla="*/ 0 h 690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0550" h="6907458">
                <a:moveTo>
                  <a:pt x="1446663" y="0"/>
                </a:moveTo>
                <a:lnTo>
                  <a:pt x="8210550" y="0"/>
                </a:lnTo>
                <a:lnTo>
                  <a:pt x="8210550" y="6907458"/>
                </a:lnTo>
                <a:lnTo>
                  <a:pt x="0" y="6907458"/>
                </a:lnTo>
                <a:lnTo>
                  <a:pt x="1446663" y="0"/>
                </a:lnTo>
                <a:close/>
              </a:path>
            </a:pathLst>
          </a:custGeom>
          <a:solidFill>
            <a:srgbClr val="162949"/>
          </a:solidFill>
          <a:ln>
            <a:no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57">
            <a:extLst>
              <a:ext uri="{FF2B5EF4-FFF2-40B4-BE49-F238E27FC236}">
                <a16:creationId xmlns:a16="http://schemas.microsoft.com/office/drawing/2014/main" id="{2DC4330F-5388-437F-95A9-C42AB0C1567C}"/>
              </a:ext>
            </a:extLst>
          </p:cNvPr>
          <p:cNvSpPr/>
          <p:nvPr userDrawn="1"/>
        </p:nvSpPr>
        <p:spPr bwMode="white">
          <a:xfrm flipH="1">
            <a:off x="-1" y="0"/>
            <a:ext cx="7150102" cy="688340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rgbClr val="5CBBBF"/>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 name="Rectangle 57">
            <a:extLst>
              <a:ext uri="{FF2B5EF4-FFF2-40B4-BE49-F238E27FC236}">
                <a16:creationId xmlns:a16="http://schemas.microsoft.com/office/drawing/2014/main" id="{43DC3D85-0B53-4662-9812-BA76986AF1F4}"/>
              </a:ext>
            </a:extLst>
          </p:cNvPr>
          <p:cNvSpPr/>
          <p:nvPr userDrawn="1"/>
        </p:nvSpPr>
        <p:spPr bwMode="white">
          <a:xfrm flipH="1">
            <a:off x="0" y="-12030"/>
            <a:ext cx="7003446"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348378-79B9-4653-9FE5-FA4E3E185A6A}"/>
              </a:ext>
            </a:extLst>
          </p:cNvPr>
          <p:cNvSpPr>
            <a:spLocks noGrp="1"/>
          </p:cNvSpPr>
          <p:nvPr>
            <p:ph type="title"/>
          </p:nvPr>
        </p:nvSpPr>
        <p:spPr>
          <a:xfrm>
            <a:off x="622300" y="1594339"/>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0" name="Text Placeholder 10">
            <a:extLst>
              <a:ext uri="{FF2B5EF4-FFF2-40B4-BE49-F238E27FC236}">
                <a16:creationId xmlns:a16="http://schemas.microsoft.com/office/drawing/2014/main" id="{F71461E7-8CF2-4418-9540-C45A81EE578E}"/>
              </a:ext>
            </a:extLst>
          </p:cNvPr>
          <p:cNvSpPr>
            <a:spLocks noGrp="1"/>
          </p:cNvSpPr>
          <p:nvPr>
            <p:ph type="body" sz="quarter" idx="11"/>
          </p:nvPr>
        </p:nvSpPr>
        <p:spPr>
          <a:xfrm>
            <a:off x="615949" y="2456440"/>
            <a:ext cx="4469235" cy="338555"/>
          </a:xfrm>
          <a:prstGeom prst="rect">
            <a:avLst/>
          </a:prstGeom>
        </p:spPr>
        <p:txBody>
          <a:bodyPr vert="horz" lIns="0" tIns="45720" rIns="91440" bIns="45720" rtlCol="0">
            <a:noAutofit/>
          </a:bodyPr>
          <a:lstStyle>
            <a:lvl1pPr>
              <a:defRPr lang="en-US" sz="1600" b="1" cap="all" spc="150" baseline="0" dirty="0" smtClean="0">
                <a:solidFill>
                  <a:schemeClr val="accent3"/>
                </a:solidFill>
              </a:defRPr>
            </a:lvl1pPr>
          </a:lstStyle>
          <a:p>
            <a:pPr marL="0" lvl="0" indent="0">
              <a:lnSpc>
                <a:spcPct val="110000"/>
              </a:lnSpc>
              <a:spcBef>
                <a:spcPts val="0"/>
              </a:spcBef>
              <a:buNone/>
            </a:pPr>
            <a:r>
              <a:rPr lang="en-US" dirty="0"/>
              <a:t>Click to edit Master text styles</a:t>
            </a:r>
          </a:p>
        </p:txBody>
      </p:sp>
      <p:sp>
        <p:nvSpPr>
          <p:cNvPr id="11" name="Text Placeholder 10">
            <a:extLst>
              <a:ext uri="{FF2B5EF4-FFF2-40B4-BE49-F238E27FC236}">
                <a16:creationId xmlns:a16="http://schemas.microsoft.com/office/drawing/2014/main" id="{046D5F55-FCD2-4580-B917-995E76A4F683}"/>
              </a:ext>
            </a:extLst>
          </p:cNvPr>
          <p:cNvSpPr>
            <a:spLocks noGrp="1"/>
          </p:cNvSpPr>
          <p:nvPr>
            <p:ph type="body" sz="quarter" idx="12" hasCustomPrompt="1"/>
          </p:nvPr>
        </p:nvSpPr>
        <p:spPr>
          <a:xfrm>
            <a:off x="628999"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8CF8206C-8EDA-4AD6-8ABD-5B01F8E86830}"/>
              </a:ext>
            </a:extLst>
          </p:cNvPr>
          <p:cNvSpPr>
            <a:spLocks noGrp="1"/>
          </p:cNvSpPr>
          <p:nvPr>
            <p:ph type="body" sz="quarter" idx="13"/>
          </p:nvPr>
        </p:nvSpPr>
        <p:spPr>
          <a:xfrm>
            <a:off x="7150102"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9BCABCC7-37E8-43DB-B099-76A7A313662F}"/>
              </a:ext>
            </a:extLst>
          </p:cNvPr>
          <p:cNvSpPr>
            <a:spLocks noGrp="1"/>
          </p:cNvSpPr>
          <p:nvPr>
            <p:ph type="body" sz="quarter" idx="14"/>
          </p:nvPr>
        </p:nvSpPr>
        <p:spPr>
          <a:xfrm>
            <a:off x="7164243" y="2456440"/>
            <a:ext cx="4469235" cy="338555"/>
          </a:xfrm>
          <a:prstGeom prst="rect">
            <a:avLst/>
          </a:prstGeom>
        </p:spPr>
        <p:txBody>
          <a:bodyPr lIns="0">
            <a:noAutofit/>
          </a:bodyPr>
          <a:lstStyle>
            <a:lvl1pPr marL="0" indent="0">
              <a:buNone/>
              <a:defRPr sz="1600" b="1" cap="all"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911844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lide 2 parties">
    <p:bg>
      <p:bgPr>
        <a:solidFill>
          <a:schemeClr val="bg1"/>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8B89DB0-E713-48EE-A7B6-75EEF0EA8861}"/>
              </a:ext>
            </a:extLst>
          </p:cNvPr>
          <p:cNvSpPr/>
          <p:nvPr userDrawn="1"/>
        </p:nvSpPr>
        <p:spPr>
          <a:xfrm>
            <a:off x="3981450" y="0"/>
            <a:ext cx="8210550" cy="6883401"/>
          </a:xfrm>
          <a:custGeom>
            <a:avLst/>
            <a:gdLst>
              <a:gd name="connsiteX0" fmla="*/ 0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0 w 8210550"/>
              <a:gd name="connsiteY4" fmla="*/ 0 h 6907458"/>
              <a:gd name="connsiteX0" fmla="*/ 1378424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378424 w 8210550"/>
              <a:gd name="connsiteY4" fmla="*/ 0 h 6907458"/>
              <a:gd name="connsiteX0" fmla="*/ 1419367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19367 w 8210550"/>
              <a:gd name="connsiteY4" fmla="*/ 0 h 6907458"/>
              <a:gd name="connsiteX0" fmla="*/ 1446663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46663 w 8210550"/>
              <a:gd name="connsiteY4" fmla="*/ 0 h 690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0550" h="6907458">
                <a:moveTo>
                  <a:pt x="1446663" y="0"/>
                </a:moveTo>
                <a:lnTo>
                  <a:pt x="8210550" y="0"/>
                </a:lnTo>
                <a:lnTo>
                  <a:pt x="8210550" y="6907458"/>
                </a:lnTo>
                <a:lnTo>
                  <a:pt x="0" y="6907458"/>
                </a:lnTo>
                <a:lnTo>
                  <a:pt x="1446663" y="0"/>
                </a:lnTo>
                <a:close/>
              </a:path>
            </a:pathLst>
          </a:custGeom>
          <a:solidFill>
            <a:srgbClr val="162949"/>
          </a:solidFill>
          <a:ln>
            <a:no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57">
            <a:extLst>
              <a:ext uri="{FF2B5EF4-FFF2-40B4-BE49-F238E27FC236}">
                <a16:creationId xmlns:a16="http://schemas.microsoft.com/office/drawing/2014/main" id="{2DC4330F-5388-437F-95A9-C42AB0C1567C}"/>
              </a:ext>
            </a:extLst>
          </p:cNvPr>
          <p:cNvSpPr/>
          <p:nvPr userDrawn="1"/>
        </p:nvSpPr>
        <p:spPr bwMode="white">
          <a:xfrm flipH="1">
            <a:off x="-1" y="0"/>
            <a:ext cx="7150102" cy="688340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rgbClr val="DD5555"/>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 name="Rectangle 57">
            <a:extLst>
              <a:ext uri="{FF2B5EF4-FFF2-40B4-BE49-F238E27FC236}">
                <a16:creationId xmlns:a16="http://schemas.microsoft.com/office/drawing/2014/main" id="{43DC3D85-0B53-4662-9812-BA76986AF1F4}"/>
              </a:ext>
            </a:extLst>
          </p:cNvPr>
          <p:cNvSpPr/>
          <p:nvPr userDrawn="1"/>
        </p:nvSpPr>
        <p:spPr bwMode="white">
          <a:xfrm flipH="1">
            <a:off x="0" y="-12030"/>
            <a:ext cx="7003446"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348378-79B9-4653-9FE5-FA4E3E185A6A}"/>
              </a:ext>
            </a:extLst>
          </p:cNvPr>
          <p:cNvSpPr>
            <a:spLocks noGrp="1"/>
          </p:cNvSpPr>
          <p:nvPr>
            <p:ph type="title"/>
          </p:nvPr>
        </p:nvSpPr>
        <p:spPr>
          <a:xfrm>
            <a:off x="622300" y="1594339"/>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0" name="Text Placeholder 10">
            <a:extLst>
              <a:ext uri="{FF2B5EF4-FFF2-40B4-BE49-F238E27FC236}">
                <a16:creationId xmlns:a16="http://schemas.microsoft.com/office/drawing/2014/main" id="{F71461E7-8CF2-4418-9540-C45A81EE578E}"/>
              </a:ext>
            </a:extLst>
          </p:cNvPr>
          <p:cNvSpPr>
            <a:spLocks noGrp="1"/>
          </p:cNvSpPr>
          <p:nvPr>
            <p:ph type="body" sz="quarter" idx="11"/>
          </p:nvPr>
        </p:nvSpPr>
        <p:spPr>
          <a:xfrm>
            <a:off x="615949" y="2456440"/>
            <a:ext cx="4469235" cy="338555"/>
          </a:xfrm>
          <a:prstGeom prst="rect">
            <a:avLst/>
          </a:prstGeom>
        </p:spPr>
        <p:txBody>
          <a:bodyPr vert="horz" lIns="0" tIns="45720" rIns="91440" bIns="45720" rtlCol="0">
            <a:noAutofit/>
          </a:bodyPr>
          <a:lstStyle>
            <a:lvl1pPr>
              <a:defRPr lang="en-US" sz="1600" b="1" cap="all" spc="150" baseline="0" dirty="0" smtClean="0">
                <a:solidFill>
                  <a:schemeClr val="accent3"/>
                </a:solidFill>
              </a:defRPr>
            </a:lvl1pPr>
          </a:lstStyle>
          <a:p>
            <a:pPr marL="0" lvl="0" indent="0">
              <a:lnSpc>
                <a:spcPct val="110000"/>
              </a:lnSpc>
              <a:spcBef>
                <a:spcPts val="0"/>
              </a:spcBef>
              <a:buNone/>
            </a:pPr>
            <a:r>
              <a:rPr lang="en-US" dirty="0"/>
              <a:t>Click to edit Master text styles</a:t>
            </a:r>
          </a:p>
        </p:txBody>
      </p:sp>
      <p:sp>
        <p:nvSpPr>
          <p:cNvPr id="11" name="Text Placeholder 10">
            <a:extLst>
              <a:ext uri="{FF2B5EF4-FFF2-40B4-BE49-F238E27FC236}">
                <a16:creationId xmlns:a16="http://schemas.microsoft.com/office/drawing/2014/main" id="{046D5F55-FCD2-4580-B917-995E76A4F683}"/>
              </a:ext>
            </a:extLst>
          </p:cNvPr>
          <p:cNvSpPr>
            <a:spLocks noGrp="1"/>
          </p:cNvSpPr>
          <p:nvPr>
            <p:ph type="body" sz="quarter" idx="12"/>
          </p:nvPr>
        </p:nvSpPr>
        <p:spPr>
          <a:xfrm>
            <a:off x="628999"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8CF8206C-8EDA-4AD6-8ABD-5B01F8E86830}"/>
              </a:ext>
            </a:extLst>
          </p:cNvPr>
          <p:cNvSpPr>
            <a:spLocks noGrp="1"/>
          </p:cNvSpPr>
          <p:nvPr>
            <p:ph type="body" sz="quarter" idx="13"/>
          </p:nvPr>
        </p:nvSpPr>
        <p:spPr>
          <a:xfrm>
            <a:off x="7150102"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6" name="Text Placeholder 10">
            <a:extLst>
              <a:ext uri="{FF2B5EF4-FFF2-40B4-BE49-F238E27FC236}">
                <a16:creationId xmlns:a16="http://schemas.microsoft.com/office/drawing/2014/main" id="{9BCABCC7-37E8-43DB-B099-76A7A313662F}"/>
              </a:ext>
            </a:extLst>
          </p:cNvPr>
          <p:cNvSpPr>
            <a:spLocks noGrp="1"/>
          </p:cNvSpPr>
          <p:nvPr>
            <p:ph type="body" sz="quarter" idx="14"/>
          </p:nvPr>
        </p:nvSpPr>
        <p:spPr>
          <a:xfrm>
            <a:off x="7164243" y="2456440"/>
            <a:ext cx="4469235" cy="338555"/>
          </a:xfrm>
          <a:prstGeom prst="rect">
            <a:avLst/>
          </a:prstGeom>
        </p:spPr>
        <p:txBody>
          <a:bodyPr lIns="0">
            <a:noAutofit/>
          </a:bodyPr>
          <a:lstStyle>
            <a:lvl1pPr marL="0" indent="0">
              <a:buNone/>
              <a:defRPr sz="1600" b="1" cap="all"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988203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1 vs 3">
    <p:bg>
      <p:bgPr>
        <a:solidFill>
          <a:schemeClr val="bg1"/>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8B89DB0-E713-48EE-A7B6-75EEF0EA8861}"/>
              </a:ext>
            </a:extLst>
          </p:cNvPr>
          <p:cNvSpPr/>
          <p:nvPr userDrawn="1"/>
        </p:nvSpPr>
        <p:spPr>
          <a:xfrm>
            <a:off x="3981450" y="-12030"/>
            <a:ext cx="8210550" cy="6907458"/>
          </a:xfrm>
          <a:custGeom>
            <a:avLst/>
            <a:gdLst>
              <a:gd name="connsiteX0" fmla="*/ 0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0 w 8210550"/>
              <a:gd name="connsiteY4" fmla="*/ 0 h 6907458"/>
              <a:gd name="connsiteX0" fmla="*/ 1378424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378424 w 8210550"/>
              <a:gd name="connsiteY4" fmla="*/ 0 h 6907458"/>
              <a:gd name="connsiteX0" fmla="*/ 1419367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19367 w 8210550"/>
              <a:gd name="connsiteY4" fmla="*/ 0 h 6907458"/>
              <a:gd name="connsiteX0" fmla="*/ 1446663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46663 w 8210550"/>
              <a:gd name="connsiteY4" fmla="*/ 0 h 690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0550" h="6907458">
                <a:moveTo>
                  <a:pt x="1446663" y="0"/>
                </a:moveTo>
                <a:lnTo>
                  <a:pt x="8210550" y="0"/>
                </a:lnTo>
                <a:lnTo>
                  <a:pt x="8210550" y="6907458"/>
                </a:lnTo>
                <a:lnTo>
                  <a:pt x="0" y="6907458"/>
                </a:lnTo>
                <a:lnTo>
                  <a:pt x="1446663" y="0"/>
                </a:lnTo>
                <a:close/>
              </a:path>
            </a:pathLst>
          </a:cu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57">
            <a:extLst>
              <a:ext uri="{FF2B5EF4-FFF2-40B4-BE49-F238E27FC236}">
                <a16:creationId xmlns:a16="http://schemas.microsoft.com/office/drawing/2014/main" id="{2DC4330F-5388-437F-95A9-C42AB0C1567C}"/>
              </a:ext>
            </a:extLst>
          </p:cNvPr>
          <p:cNvSpPr/>
          <p:nvPr userDrawn="1"/>
        </p:nvSpPr>
        <p:spPr bwMode="white">
          <a:xfrm flipH="1">
            <a:off x="-14142" y="-12030"/>
            <a:ext cx="7164243"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57">
            <a:extLst>
              <a:ext uri="{FF2B5EF4-FFF2-40B4-BE49-F238E27FC236}">
                <a16:creationId xmlns:a16="http://schemas.microsoft.com/office/drawing/2014/main" id="{43DC3D85-0B53-4662-9812-BA76986AF1F4}"/>
              </a:ext>
            </a:extLst>
          </p:cNvPr>
          <p:cNvSpPr/>
          <p:nvPr userDrawn="1"/>
        </p:nvSpPr>
        <p:spPr bwMode="white">
          <a:xfrm flipH="1">
            <a:off x="0" y="-12030"/>
            <a:ext cx="7003446"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chemeClr val="bg1"/>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EA348378-79B9-4653-9FE5-FA4E3E185A6A}"/>
              </a:ext>
            </a:extLst>
          </p:cNvPr>
          <p:cNvSpPr>
            <a:spLocks noGrp="1"/>
          </p:cNvSpPr>
          <p:nvPr>
            <p:ph type="title"/>
          </p:nvPr>
        </p:nvSpPr>
        <p:spPr>
          <a:xfrm>
            <a:off x="622300" y="1594339"/>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0" name="Text Placeholder 10">
            <a:extLst>
              <a:ext uri="{FF2B5EF4-FFF2-40B4-BE49-F238E27FC236}">
                <a16:creationId xmlns:a16="http://schemas.microsoft.com/office/drawing/2014/main" id="{F71461E7-8CF2-4418-9540-C45A81EE578E}"/>
              </a:ext>
            </a:extLst>
          </p:cNvPr>
          <p:cNvSpPr>
            <a:spLocks noGrp="1"/>
          </p:cNvSpPr>
          <p:nvPr>
            <p:ph type="body" sz="quarter" idx="11"/>
          </p:nvPr>
        </p:nvSpPr>
        <p:spPr>
          <a:xfrm>
            <a:off x="615949" y="2456440"/>
            <a:ext cx="4469235" cy="338555"/>
          </a:xfrm>
          <a:prstGeom prst="rect">
            <a:avLst/>
          </a:prstGeom>
        </p:spPr>
        <p:txBody>
          <a:bodyPr vert="horz" lIns="0" tIns="45720" rIns="91440" bIns="45720" rtlCol="0">
            <a:noAutofit/>
          </a:bodyPr>
          <a:lstStyle>
            <a:lvl1pPr>
              <a:defRPr lang="en-US" sz="1600" b="1" cap="all" spc="150" baseline="0" dirty="0" smtClean="0">
                <a:solidFill>
                  <a:srgbClr val="007EBD"/>
                </a:solidFill>
              </a:defRPr>
            </a:lvl1pPr>
          </a:lstStyle>
          <a:p>
            <a:pPr marL="0" lvl="0" indent="0">
              <a:lnSpc>
                <a:spcPct val="110000"/>
              </a:lnSpc>
              <a:spcBef>
                <a:spcPts val="0"/>
              </a:spcBef>
              <a:buNone/>
            </a:pPr>
            <a:r>
              <a:rPr lang="en-US" dirty="0"/>
              <a:t>Click to edit Master text styles</a:t>
            </a:r>
          </a:p>
        </p:txBody>
      </p:sp>
      <p:sp>
        <p:nvSpPr>
          <p:cNvPr id="11" name="Text Placeholder 10">
            <a:extLst>
              <a:ext uri="{FF2B5EF4-FFF2-40B4-BE49-F238E27FC236}">
                <a16:creationId xmlns:a16="http://schemas.microsoft.com/office/drawing/2014/main" id="{046D5F55-FCD2-4580-B917-995E76A4F683}"/>
              </a:ext>
            </a:extLst>
          </p:cNvPr>
          <p:cNvSpPr>
            <a:spLocks noGrp="1"/>
          </p:cNvSpPr>
          <p:nvPr>
            <p:ph type="body" sz="quarter" idx="12"/>
          </p:nvPr>
        </p:nvSpPr>
        <p:spPr>
          <a:xfrm>
            <a:off x="628999"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2" name="Text Placeholder 10">
            <a:extLst>
              <a:ext uri="{FF2B5EF4-FFF2-40B4-BE49-F238E27FC236}">
                <a16:creationId xmlns:a16="http://schemas.microsoft.com/office/drawing/2014/main" id="{CD8E7C17-80DA-4485-B349-432D5E8597F7}"/>
              </a:ext>
            </a:extLst>
          </p:cNvPr>
          <p:cNvSpPr>
            <a:spLocks noGrp="1"/>
          </p:cNvSpPr>
          <p:nvPr>
            <p:ph type="body" sz="quarter" idx="13"/>
          </p:nvPr>
        </p:nvSpPr>
        <p:spPr>
          <a:xfrm>
            <a:off x="7436433" y="1414307"/>
            <a:ext cx="4469235" cy="1008210"/>
          </a:xfrm>
          <a:prstGeom prst="rect">
            <a:avLst/>
          </a:prstGeom>
        </p:spPr>
        <p:txBody>
          <a:bodyPr lIns="0">
            <a:noAutofit/>
          </a:bodyPr>
          <a:lstStyle>
            <a:lvl1pPr marL="0" indent="0">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D7DC2B4E-05EF-4A70-BB95-FEB896152973}"/>
              </a:ext>
            </a:extLst>
          </p:cNvPr>
          <p:cNvSpPr>
            <a:spLocks noGrp="1"/>
          </p:cNvSpPr>
          <p:nvPr>
            <p:ph type="body" sz="quarter" idx="14" hasCustomPrompt="1"/>
          </p:nvPr>
        </p:nvSpPr>
        <p:spPr>
          <a:xfrm>
            <a:off x="7436433" y="1071750"/>
            <a:ext cx="640767" cy="342557"/>
          </a:xfrm>
          <a:prstGeom prst="rect">
            <a:avLst/>
          </a:prstGeom>
        </p:spPr>
        <p:txBody>
          <a:bodyPr lIns="0" anchor="b" anchorCtr="0">
            <a:noAutofit/>
          </a:bodyPr>
          <a:lstStyle>
            <a:lvl1pPr marL="0" indent="0">
              <a:lnSpc>
                <a:spcPct val="120000"/>
              </a:lnSpc>
              <a:spcBef>
                <a:spcPts val="600"/>
              </a:spcBef>
              <a:buNone/>
              <a:defRPr sz="2800" b="1" cap="none" baseline="0">
                <a:solidFill>
                  <a:schemeClr val="bg1"/>
                </a:solidFill>
              </a:defRPr>
            </a:lvl1pPr>
          </a:lstStyle>
          <a:p>
            <a:pPr lvl="0"/>
            <a:r>
              <a:rPr lang="en-US" dirty="0"/>
              <a:t>01</a:t>
            </a:r>
          </a:p>
        </p:txBody>
      </p:sp>
      <p:sp>
        <p:nvSpPr>
          <p:cNvPr id="16" name="Text Placeholder 10">
            <a:extLst>
              <a:ext uri="{FF2B5EF4-FFF2-40B4-BE49-F238E27FC236}">
                <a16:creationId xmlns:a16="http://schemas.microsoft.com/office/drawing/2014/main" id="{9798A9AB-CAD8-4B8D-AF74-C893B4B3752D}"/>
              </a:ext>
            </a:extLst>
          </p:cNvPr>
          <p:cNvSpPr>
            <a:spLocks noGrp="1"/>
          </p:cNvSpPr>
          <p:nvPr>
            <p:ph type="body" sz="quarter" idx="15"/>
          </p:nvPr>
        </p:nvSpPr>
        <p:spPr>
          <a:xfrm>
            <a:off x="7436433" y="3202840"/>
            <a:ext cx="4469235" cy="1008210"/>
          </a:xfrm>
          <a:prstGeom prst="rect">
            <a:avLst/>
          </a:prstGeom>
        </p:spPr>
        <p:txBody>
          <a:bodyPr lIns="0">
            <a:noAutofit/>
          </a:bodyPr>
          <a:lstStyle>
            <a:lvl1pPr marL="0" indent="0">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5A664F6F-61B3-4A89-A7B1-BC5F3556589B}"/>
              </a:ext>
            </a:extLst>
          </p:cNvPr>
          <p:cNvSpPr>
            <a:spLocks noGrp="1"/>
          </p:cNvSpPr>
          <p:nvPr>
            <p:ph type="body" sz="quarter" idx="16" hasCustomPrompt="1"/>
          </p:nvPr>
        </p:nvSpPr>
        <p:spPr>
          <a:xfrm>
            <a:off x="7436433" y="2860283"/>
            <a:ext cx="640767" cy="342557"/>
          </a:xfrm>
          <a:prstGeom prst="rect">
            <a:avLst/>
          </a:prstGeom>
        </p:spPr>
        <p:txBody>
          <a:bodyPr lIns="0" anchor="b" anchorCtr="0">
            <a:noAutofit/>
          </a:bodyPr>
          <a:lstStyle>
            <a:lvl1pPr marL="0" indent="0">
              <a:lnSpc>
                <a:spcPct val="120000"/>
              </a:lnSpc>
              <a:spcBef>
                <a:spcPts val="600"/>
              </a:spcBef>
              <a:buNone/>
              <a:defRPr sz="2800" b="1" cap="none" baseline="0">
                <a:solidFill>
                  <a:schemeClr val="bg1"/>
                </a:solidFill>
              </a:defRPr>
            </a:lvl1pPr>
          </a:lstStyle>
          <a:p>
            <a:pPr lvl="0"/>
            <a:r>
              <a:rPr lang="en-US" dirty="0"/>
              <a:t>02</a:t>
            </a:r>
          </a:p>
        </p:txBody>
      </p:sp>
      <p:sp>
        <p:nvSpPr>
          <p:cNvPr id="18" name="Text Placeholder 10">
            <a:extLst>
              <a:ext uri="{FF2B5EF4-FFF2-40B4-BE49-F238E27FC236}">
                <a16:creationId xmlns:a16="http://schemas.microsoft.com/office/drawing/2014/main" id="{9A9C591C-CD26-4507-A629-9056F8839D1B}"/>
              </a:ext>
            </a:extLst>
          </p:cNvPr>
          <p:cNvSpPr>
            <a:spLocks noGrp="1"/>
          </p:cNvSpPr>
          <p:nvPr>
            <p:ph type="body" sz="quarter" idx="17"/>
          </p:nvPr>
        </p:nvSpPr>
        <p:spPr>
          <a:xfrm>
            <a:off x="7436433" y="4991374"/>
            <a:ext cx="4469235" cy="1008210"/>
          </a:xfrm>
          <a:prstGeom prst="rect">
            <a:avLst/>
          </a:prstGeom>
        </p:spPr>
        <p:txBody>
          <a:bodyPr lIns="0">
            <a:noAutofit/>
          </a:bodyPr>
          <a:lstStyle>
            <a:lvl1pPr marL="0" indent="0">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5063E755-43A7-43AE-B638-C0EF7373419D}"/>
              </a:ext>
            </a:extLst>
          </p:cNvPr>
          <p:cNvSpPr>
            <a:spLocks noGrp="1"/>
          </p:cNvSpPr>
          <p:nvPr>
            <p:ph type="body" sz="quarter" idx="18" hasCustomPrompt="1"/>
          </p:nvPr>
        </p:nvSpPr>
        <p:spPr>
          <a:xfrm>
            <a:off x="7436433" y="4648817"/>
            <a:ext cx="640767" cy="342557"/>
          </a:xfrm>
          <a:prstGeom prst="rect">
            <a:avLst/>
          </a:prstGeom>
        </p:spPr>
        <p:txBody>
          <a:bodyPr lIns="0" anchor="b" anchorCtr="0">
            <a:noAutofit/>
          </a:bodyPr>
          <a:lstStyle>
            <a:lvl1pPr marL="0" indent="0">
              <a:lnSpc>
                <a:spcPct val="120000"/>
              </a:lnSpc>
              <a:spcBef>
                <a:spcPts val="600"/>
              </a:spcBef>
              <a:buNone/>
              <a:defRPr sz="2800" b="1" cap="none" baseline="0">
                <a:solidFill>
                  <a:schemeClr val="bg1"/>
                </a:solidFill>
              </a:defRPr>
            </a:lvl1pPr>
          </a:lstStyle>
          <a:p>
            <a:pPr lvl="0"/>
            <a:r>
              <a:rPr lang="en-US" dirty="0"/>
              <a:t>03</a:t>
            </a:r>
          </a:p>
        </p:txBody>
      </p:sp>
    </p:spTree>
    <p:extLst>
      <p:ext uri="{BB962C8B-B14F-4D97-AF65-F5344CB8AC3E}">
        <p14:creationId xmlns:p14="http://schemas.microsoft.com/office/powerpoint/2010/main" val="1935476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texte - 5 pic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8B89DB0-E713-48EE-A7B6-75EEF0EA8861}"/>
              </a:ext>
            </a:extLst>
          </p:cNvPr>
          <p:cNvSpPr/>
          <p:nvPr userDrawn="1"/>
        </p:nvSpPr>
        <p:spPr>
          <a:xfrm>
            <a:off x="3981450" y="-12030"/>
            <a:ext cx="8210550" cy="6907458"/>
          </a:xfrm>
          <a:custGeom>
            <a:avLst/>
            <a:gdLst>
              <a:gd name="connsiteX0" fmla="*/ 0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0 w 8210550"/>
              <a:gd name="connsiteY4" fmla="*/ 0 h 6907458"/>
              <a:gd name="connsiteX0" fmla="*/ 1378424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378424 w 8210550"/>
              <a:gd name="connsiteY4" fmla="*/ 0 h 6907458"/>
              <a:gd name="connsiteX0" fmla="*/ 1419367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19367 w 8210550"/>
              <a:gd name="connsiteY4" fmla="*/ 0 h 6907458"/>
              <a:gd name="connsiteX0" fmla="*/ 1446663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46663 w 8210550"/>
              <a:gd name="connsiteY4" fmla="*/ 0 h 690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0550" h="6907458">
                <a:moveTo>
                  <a:pt x="1446663" y="0"/>
                </a:moveTo>
                <a:lnTo>
                  <a:pt x="8210550" y="0"/>
                </a:lnTo>
                <a:lnTo>
                  <a:pt x="8210550" y="6907458"/>
                </a:lnTo>
                <a:lnTo>
                  <a:pt x="0" y="6907458"/>
                </a:lnTo>
                <a:lnTo>
                  <a:pt x="1446663" y="0"/>
                </a:lnTo>
                <a:close/>
              </a:path>
            </a:pathLst>
          </a:cu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Rectangle 57">
            <a:extLst>
              <a:ext uri="{FF2B5EF4-FFF2-40B4-BE49-F238E27FC236}">
                <a16:creationId xmlns:a16="http://schemas.microsoft.com/office/drawing/2014/main" id="{2DC4330F-5388-437F-95A9-C42AB0C1567C}"/>
              </a:ext>
            </a:extLst>
          </p:cNvPr>
          <p:cNvSpPr/>
          <p:nvPr userDrawn="1"/>
        </p:nvSpPr>
        <p:spPr bwMode="white">
          <a:xfrm flipH="1">
            <a:off x="-14141" y="-12030"/>
            <a:ext cx="7164243"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rgbClr val="007EBD"/>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Rectangle 57">
            <a:extLst>
              <a:ext uri="{FF2B5EF4-FFF2-40B4-BE49-F238E27FC236}">
                <a16:creationId xmlns:a16="http://schemas.microsoft.com/office/drawing/2014/main" id="{43DC3D85-0B53-4662-9812-BA76986AF1F4}"/>
              </a:ext>
            </a:extLst>
          </p:cNvPr>
          <p:cNvSpPr/>
          <p:nvPr userDrawn="1"/>
        </p:nvSpPr>
        <p:spPr bwMode="white">
          <a:xfrm flipH="1">
            <a:off x="0" y="-12030"/>
            <a:ext cx="7003446"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chemeClr val="bg1"/>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348378-79B9-4653-9FE5-FA4E3E185A6A}"/>
              </a:ext>
            </a:extLst>
          </p:cNvPr>
          <p:cNvSpPr>
            <a:spLocks noGrp="1"/>
          </p:cNvSpPr>
          <p:nvPr>
            <p:ph type="title"/>
          </p:nvPr>
        </p:nvSpPr>
        <p:spPr>
          <a:xfrm>
            <a:off x="622300" y="1594339"/>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0" name="Text Placeholder 10">
            <a:extLst>
              <a:ext uri="{FF2B5EF4-FFF2-40B4-BE49-F238E27FC236}">
                <a16:creationId xmlns:a16="http://schemas.microsoft.com/office/drawing/2014/main" id="{F71461E7-8CF2-4418-9540-C45A81EE578E}"/>
              </a:ext>
            </a:extLst>
          </p:cNvPr>
          <p:cNvSpPr>
            <a:spLocks noGrp="1"/>
          </p:cNvSpPr>
          <p:nvPr>
            <p:ph type="body" sz="quarter" idx="11"/>
          </p:nvPr>
        </p:nvSpPr>
        <p:spPr>
          <a:xfrm>
            <a:off x="615949" y="2456440"/>
            <a:ext cx="4469235" cy="338555"/>
          </a:xfrm>
          <a:prstGeom prst="rect">
            <a:avLst/>
          </a:prstGeom>
        </p:spPr>
        <p:txBody>
          <a:bodyPr vert="horz" lIns="0" tIns="45720" rIns="91440" bIns="45720" rtlCol="0">
            <a:noAutofit/>
          </a:bodyPr>
          <a:lstStyle>
            <a:lvl1pPr>
              <a:defRPr lang="en-US" sz="1600" b="1" cap="all" spc="150" baseline="0" dirty="0" smtClean="0">
                <a:solidFill>
                  <a:srgbClr val="007EBD"/>
                </a:solidFill>
              </a:defRPr>
            </a:lvl1pPr>
          </a:lstStyle>
          <a:p>
            <a:pPr marL="0" lvl="0" indent="0">
              <a:lnSpc>
                <a:spcPct val="110000"/>
              </a:lnSpc>
              <a:spcBef>
                <a:spcPts val="0"/>
              </a:spcBef>
              <a:buNone/>
            </a:pPr>
            <a:r>
              <a:rPr lang="en-US" dirty="0"/>
              <a:t>Click to edit Master text styles</a:t>
            </a:r>
          </a:p>
        </p:txBody>
      </p:sp>
      <p:sp>
        <p:nvSpPr>
          <p:cNvPr id="11" name="Text Placeholder 10">
            <a:extLst>
              <a:ext uri="{FF2B5EF4-FFF2-40B4-BE49-F238E27FC236}">
                <a16:creationId xmlns:a16="http://schemas.microsoft.com/office/drawing/2014/main" id="{046D5F55-FCD2-4580-B917-995E76A4F683}"/>
              </a:ext>
            </a:extLst>
          </p:cNvPr>
          <p:cNvSpPr>
            <a:spLocks noGrp="1"/>
          </p:cNvSpPr>
          <p:nvPr>
            <p:ph type="body" sz="quarter" idx="12"/>
          </p:nvPr>
        </p:nvSpPr>
        <p:spPr>
          <a:xfrm>
            <a:off x="628999"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4" name="Rectangle: Rounded Corners 13">
            <a:extLst>
              <a:ext uri="{FF2B5EF4-FFF2-40B4-BE49-F238E27FC236}">
                <a16:creationId xmlns:a16="http://schemas.microsoft.com/office/drawing/2014/main" id="{5567BCEF-A683-4DE0-AB9E-EA0C5DC687FF}"/>
              </a:ext>
            </a:extLst>
          </p:cNvPr>
          <p:cNvSpPr/>
          <p:nvPr userDrawn="1"/>
        </p:nvSpPr>
        <p:spPr>
          <a:xfrm>
            <a:off x="7119867" y="2964044"/>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8E53C2B-A8D4-4788-B865-7612C241CEAB}"/>
              </a:ext>
            </a:extLst>
          </p:cNvPr>
          <p:cNvSpPr/>
          <p:nvPr userDrawn="1"/>
        </p:nvSpPr>
        <p:spPr>
          <a:xfrm>
            <a:off x="7119866" y="4056408"/>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5022D59-5AA0-4350-8AE7-E47CF5E49672}"/>
              </a:ext>
            </a:extLst>
          </p:cNvPr>
          <p:cNvSpPr/>
          <p:nvPr userDrawn="1"/>
        </p:nvSpPr>
        <p:spPr>
          <a:xfrm>
            <a:off x="7119866" y="5148772"/>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0">
            <a:extLst>
              <a:ext uri="{FF2B5EF4-FFF2-40B4-BE49-F238E27FC236}">
                <a16:creationId xmlns:a16="http://schemas.microsoft.com/office/drawing/2014/main" id="{F9E37785-4D81-425D-9867-7BE4337E8B1B}"/>
              </a:ext>
            </a:extLst>
          </p:cNvPr>
          <p:cNvSpPr>
            <a:spLocks noGrp="1"/>
          </p:cNvSpPr>
          <p:nvPr>
            <p:ph type="body" sz="quarter" idx="13"/>
          </p:nvPr>
        </p:nvSpPr>
        <p:spPr>
          <a:xfrm>
            <a:off x="8370467" y="3168151"/>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3" name="Text Placeholder 10">
            <a:extLst>
              <a:ext uri="{FF2B5EF4-FFF2-40B4-BE49-F238E27FC236}">
                <a16:creationId xmlns:a16="http://schemas.microsoft.com/office/drawing/2014/main" id="{07EC7144-A8BB-4BDB-9CA1-25AAB705A188}"/>
              </a:ext>
            </a:extLst>
          </p:cNvPr>
          <p:cNvSpPr>
            <a:spLocks noGrp="1"/>
          </p:cNvSpPr>
          <p:nvPr>
            <p:ph type="body" sz="quarter" idx="14"/>
          </p:nvPr>
        </p:nvSpPr>
        <p:spPr>
          <a:xfrm>
            <a:off x="8370467" y="4260515"/>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4" name="Text Placeholder 10">
            <a:extLst>
              <a:ext uri="{FF2B5EF4-FFF2-40B4-BE49-F238E27FC236}">
                <a16:creationId xmlns:a16="http://schemas.microsoft.com/office/drawing/2014/main" id="{A0A7D428-9388-4097-8613-CDB5217E47AA}"/>
              </a:ext>
            </a:extLst>
          </p:cNvPr>
          <p:cNvSpPr>
            <a:spLocks noGrp="1"/>
          </p:cNvSpPr>
          <p:nvPr>
            <p:ph type="body" sz="quarter" idx="15"/>
          </p:nvPr>
        </p:nvSpPr>
        <p:spPr>
          <a:xfrm>
            <a:off x="8370467" y="5352879"/>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5" name="Rectangle: Rounded Corners 24">
            <a:extLst>
              <a:ext uri="{FF2B5EF4-FFF2-40B4-BE49-F238E27FC236}">
                <a16:creationId xmlns:a16="http://schemas.microsoft.com/office/drawing/2014/main" id="{982FE260-6944-494E-B6FB-B65E9A72F0EB}"/>
              </a:ext>
            </a:extLst>
          </p:cNvPr>
          <p:cNvSpPr/>
          <p:nvPr userDrawn="1"/>
        </p:nvSpPr>
        <p:spPr>
          <a:xfrm>
            <a:off x="7119867" y="779316"/>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5E7384B5-E285-42D7-A33F-1C66F88A79CF}"/>
              </a:ext>
            </a:extLst>
          </p:cNvPr>
          <p:cNvSpPr/>
          <p:nvPr userDrawn="1"/>
        </p:nvSpPr>
        <p:spPr>
          <a:xfrm>
            <a:off x="7119866" y="1871680"/>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0">
            <a:extLst>
              <a:ext uri="{FF2B5EF4-FFF2-40B4-BE49-F238E27FC236}">
                <a16:creationId xmlns:a16="http://schemas.microsoft.com/office/drawing/2014/main" id="{DA52F4B2-30D1-4074-A450-4D5075515764}"/>
              </a:ext>
            </a:extLst>
          </p:cNvPr>
          <p:cNvSpPr>
            <a:spLocks noGrp="1"/>
          </p:cNvSpPr>
          <p:nvPr>
            <p:ph type="body" sz="quarter" idx="16"/>
          </p:nvPr>
        </p:nvSpPr>
        <p:spPr>
          <a:xfrm>
            <a:off x="8370467" y="983423"/>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8" name="Text Placeholder 10">
            <a:extLst>
              <a:ext uri="{FF2B5EF4-FFF2-40B4-BE49-F238E27FC236}">
                <a16:creationId xmlns:a16="http://schemas.microsoft.com/office/drawing/2014/main" id="{3300F637-3944-4924-8F57-AEBBDB694E03}"/>
              </a:ext>
            </a:extLst>
          </p:cNvPr>
          <p:cNvSpPr>
            <a:spLocks noGrp="1"/>
          </p:cNvSpPr>
          <p:nvPr>
            <p:ph type="body" sz="quarter" idx="17"/>
          </p:nvPr>
        </p:nvSpPr>
        <p:spPr>
          <a:xfrm>
            <a:off x="8370467" y="2075787"/>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4308448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texte - 4 pic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8B89DB0-E713-48EE-A7B6-75EEF0EA8861}"/>
              </a:ext>
            </a:extLst>
          </p:cNvPr>
          <p:cNvSpPr/>
          <p:nvPr userDrawn="1"/>
        </p:nvSpPr>
        <p:spPr>
          <a:xfrm>
            <a:off x="3981450" y="-12030"/>
            <a:ext cx="8210550" cy="6907458"/>
          </a:xfrm>
          <a:custGeom>
            <a:avLst/>
            <a:gdLst>
              <a:gd name="connsiteX0" fmla="*/ 0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0 w 8210550"/>
              <a:gd name="connsiteY4" fmla="*/ 0 h 6907458"/>
              <a:gd name="connsiteX0" fmla="*/ 1378424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378424 w 8210550"/>
              <a:gd name="connsiteY4" fmla="*/ 0 h 6907458"/>
              <a:gd name="connsiteX0" fmla="*/ 1419367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19367 w 8210550"/>
              <a:gd name="connsiteY4" fmla="*/ 0 h 6907458"/>
              <a:gd name="connsiteX0" fmla="*/ 1446663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46663 w 8210550"/>
              <a:gd name="connsiteY4" fmla="*/ 0 h 690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0550" h="6907458">
                <a:moveTo>
                  <a:pt x="1446663" y="0"/>
                </a:moveTo>
                <a:lnTo>
                  <a:pt x="8210550" y="0"/>
                </a:lnTo>
                <a:lnTo>
                  <a:pt x="8210550" y="6907458"/>
                </a:lnTo>
                <a:lnTo>
                  <a:pt x="0" y="6907458"/>
                </a:lnTo>
                <a:lnTo>
                  <a:pt x="1446663" y="0"/>
                </a:lnTo>
                <a:close/>
              </a:path>
            </a:pathLst>
          </a:cu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Rectangle 57">
            <a:extLst>
              <a:ext uri="{FF2B5EF4-FFF2-40B4-BE49-F238E27FC236}">
                <a16:creationId xmlns:a16="http://schemas.microsoft.com/office/drawing/2014/main" id="{2DC4330F-5388-437F-95A9-C42AB0C1567C}"/>
              </a:ext>
            </a:extLst>
          </p:cNvPr>
          <p:cNvSpPr/>
          <p:nvPr userDrawn="1"/>
        </p:nvSpPr>
        <p:spPr bwMode="white">
          <a:xfrm flipH="1">
            <a:off x="-14141" y="-12030"/>
            <a:ext cx="7164243"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rgbClr val="E7873B"/>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Rectangle 57">
            <a:extLst>
              <a:ext uri="{FF2B5EF4-FFF2-40B4-BE49-F238E27FC236}">
                <a16:creationId xmlns:a16="http://schemas.microsoft.com/office/drawing/2014/main" id="{43DC3D85-0B53-4662-9812-BA76986AF1F4}"/>
              </a:ext>
            </a:extLst>
          </p:cNvPr>
          <p:cNvSpPr/>
          <p:nvPr userDrawn="1"/>
        </p:nvSpPr>
        <p:spPr bwMode="white">
          <a:xfrm flipH="1">
            <a:off x="0" y="-12030"/>
            <a:ext cx="7003446"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chemeClr val="bg1"/>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348378-79B9-4653-9FE5-FA4E3E185A6A}"/>
              </a:ext>
            </a:extLst>
          </p:cNvPr>
          <p:cNvSpPr>
            <a:spLocks noGrp="1"/>
          </p:cNvSpPr>
          <p:nvPr>
            <p:ph type="title"/>
          </p:nvPr>
        </p:nvSpPr>
        <p:spPr>
          <a:xfrm>
            <a:off x="622300" y="1594339"/>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0" name="Text Placeholder 10">
            <a:extLst>
              <a:ext uri="{FF2B5EF4-FFF2-40B4-BE49-F238E27FC236}">
                <a16:creationId xmlns:a16="http://schemas.microsoft.com/office/drawing/2014/main" id="{F71461E7-8CF2-4418-9540-C45A81EE578E}"/>
              </a:ext>
            </a:extLst>
          </p:cNvPr>
          <p:cNvSpPr>
            <a:spLocks noGrp="1"/>
          </p:cNvSpPr>
          <p:nvPr>
            <p:ph type="body" sz="quarter" idx="11"/>
          </p:nvPr>
        </p:nvSpPr>
        <p:spPr>
          <a:xfrm>
            <a:off x="615949" y="2456440"/>
            <a:ext cx="4469235" cy="338555"/>
          </a:xfrm>
          <a:prstGeom prst="rect">
            <a:avLst/>
          </a:prstGeom>
        </p:spPr>
        <p:txBody>
          <a:bodyPr vert="horz" lIns="0" tIns="45720" rIns="91440" bIns="45720" rtlCol="0">
            <a:noAutofit/>
          </a:bodyPr>
          <a:lstStyle>
            <a:lvl1pPr>
              <a:defRPr lang="en-US" sz="1600" b="1" cap="all" spc="150" baseline="0" dirty="0" smtClean="0">
                <a:solidFill>
                  <a:srgbClr val="007EBD"/>
                </a:solidFill>
              </a:defRPr>
            </a:lvl1pPr>
          </a:lstStyle>
          <a:p>
            <a:pPr marL="0" lvl="0" indent="0">
              <a:lnSpc>
                <a:spcPct val="110000"/>
              </a:lnSpc>
              <a:spcBef>
                <a:spcPts val="0"/>
              </a:spcBef>
              <a:buNone/>
            </a:pPr>
            <a:r>
              <a:rPr lang="en-US" dirty="0"/>
              <a:t>Click to edit Master text styles</a:t>
            </a:r>
          </a:p>
        </p:txBody>
      </p:sp>
      <p:sp>
        <p:nvSpPr>
          <p:cNvPr id="11" name="Text Placeholder 10">
            <a:extLst>
              <a:ext uri="{FF2B5EF4-FFF2-40B4-BE49-F238E27FC236}">
                <a16:creationId xmlns:a16="http://schemas.microsoft.com/office/drawing/2014/main" id="{046D5F55-FCD2-4580-B917-995E76A4F683}"/>
              </a:ext>
            </a:extLst>
          </p:cNvPr>
          <p:cNvSpPr>
            <a:spLocks noGrp="1"/>
          </p:cNvSpPr>
          <p:nvPr>
            <p:ph type="body" sz="quarter" idx="12"/>
          </p:nvPr>
        </p:nvSpPr>
        <p:spPr>
          <a:xfrm>
            <a:off x="628999"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4" name="Rectangle: Rounded Corners 13">
            <a:extLst>
              <a:ext uri="{FF2B5EF4-FFF2-40B4-BE49-F238E27FC236}">
                <a16:creationId xmlns:a16="http://schemas.microsoft.com/office/drawing/2014/main" id="{5567BCEF-A683-4DE0-AB9E-EA0C5DC687FF}"/>
              </a:ext>
            </a:extLst>
          </p:cNvPr>
          <p:cNvSpPr/>
          <p:nvPr userDrawn="1"/>
        </p:nvSpPr>
        <p:spPr>
          <a:xfrm>
            <a:off x="7119867" y="2691901"/>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8E53C2B-A8D4-4788-B865-7612C241CEAB}"/>
              </a:ext>
            </a:extLst>
          </p:cNvPr>
          <p:cNvSpPr/>
          <p:nvPr userDrawn="1"/>
        </p:nvSpPr>
        <p:spPr>
          <a:xfrm>
            <a:off x="7119866" y="3920336"/>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5022D59-5AA0-4350-8AE7-E47CF5E49672}"/>
              </a:ext>
            </a:extLst>
          </p:cNvPr>
          <p:cNvSpPr/>
          <p:nvPr userDrawn="1"/>
        </p:nvSpPr>
        <p:spPr>
          <a:xfrm>
            <a:off x="7119866" y="5148772"/>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0">
            <a:extLst>
              <a:ext uri="{FF2B5EF4-FFF2-40B4-BE49-F238E27FC236}">
                <a16:creationId xmlns:a16="http://schemas.microsoft.com/office/drawing/2014/main" id="{F9E37785-4D81-425D-9867-7BE4337E8B1B}"/>
              </a:ext>
            </a:extLst>
          </p:cNvPr>
          <p:cNvSpPr>
            <a:spLocks noGrp="1"/>
          </p:cNvSpPr>
          <p:nvPr>
            <p:ph type="body" sz="quarter" idx="13"/>
          </p:nvPr>
        </p:nvSpPr>
        <p:spPr>
          <a:xfrm>
            <a:off x="8370467" y="2896008"/>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3" name="Text Placeholder 10">
            <a:extLst>
              <a:ext uri="{FF2B5EF4-FFF2-40B4-BE49-F238E27FC236}">
                <a16:creationId xmlns:a16="http://schemas.microsoft.com/office/drawing/2014/main" id="{07EC7144-A8BB-4BDB-9CA1-25AAB705A188}"/>
              </a:ext>
            </a:extLst>
          </p:cNvPr>
          <p:cNvSpPr>
            <a:spLocks noGrp="1"/>
          </p:cNvSpPr>
          <p:nvPr>
            <p:ph type="body" sz="quarter" idx="14"/>
          </p:nvPr>
        </p:nvSpPr>
        <p:spPr>
          <a:xfrm>
            <a:off x="8370467" y="4124443"/>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4" name="Text Placeholder 10">
            <a:extLst>
              <a:ext uri="{FF2B5EF4-FFF2-40B4-BE49-F238E27FC236}">
                <a16:creationId xmlns:a16="http://schemas.microsoft.com/office/drawing/2014/main" id="{A0A7D428-9388-4097-8613-CDB5217E47AA}"/>
              </a:ext>
            </a:extLst>
          </p:cNvPr>
          <p:cNvSpPr>
            <a:spLocks noGrp="1"/>
          </p:cNvSpPr>
          <p:nvPr>
            <p:ph type="body" sz="quarter" idx="15"/>
          </p:nvPr>
        </p:nvSpPr>
        <p:spPr>
          <a:xfrm>
            <a:off x="8370467" y="5352879"/>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6" name="Rectangle: Rounded Corners 25">
            <a:extLst>
              <a:ext uri="{FF2B5EF4-FFF2-40B4-BE49-F238E27FC236}">
                <a16:creationId xmlns:a16="http://schemas.microsoft.com/office/drawing/2014/main" id="{5E7384B5-E285-42D7-A33F-1C66F88A79CF}"/>
              </a:ext>
            </a:extLst>
          </p:cNvPr>
          <p:cNvSpPr/>
          <p:nvPr userDrawn="1"/>
        </p:nvSpPr>
        <p:spPr>
          <a:xfrm>
            <a:off x="7119866" y="1463466"/>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10">
            <a:extLst>
              <a:ext uri="{FF2B5EF4-FFF2-40B4-BE49-F238E27FC236}">
                <a16:creationId xmlns:a16="http://schemas.microsoft.com/office/drawing/2014/main" id="{3300F637-3944-4924-8F57-AEBBDB694E03}"/>
              </a:ext>
            </a:extLst>
          </p:cNvPr>
          <p:cNvSpPr>
            <a:spLocks noGrp="1"/>
          </p:cNvSpPr>
          <p:nvPr>
            <p:ph type="body" sz="quarter" idx="17"/>
          </p:nvPr>
        </p:nvSpPr>
        <p:spPr>
          <a:xfrm>
            <a:off x="8370467" y="1667573"/>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2390079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texte - 3 pic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8B89DB0-E713-48EE-A7B6-75EEF0EA8861}"/>
              </a:ext>
            </a:extLst>
          </p:cNvPr>
          <p:cNvSpPr/>
          <p:nvPr userDrawn="1"/>
        </p:nvSpPr>
        <p:spPr>
          <a:xfrm>
            <a:off x="3981450" y="-12030"/>
            <a:ext cx="8210550" cy="6907458"/>
          </a:xfrm>
          <a:custGeom>
            <a:avLst/>
            <a:gdLst>
              <a:gd name="connsiteX0" fmla="*/ 0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0 w 8210550"/>
              <a:gd name="connsiteY4" fmla="*/ 0 h 6907458"/>
              <a:gd name="connsiteX0" fmla="*/ 1378424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378424 w 8210550"/>
              <a:gd name="connsiteY4" fmla="*/ 0 h 6907458"/>
              <a:gd name="connsiteX0" fmla="*/ 1419367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19367 w 8210550"/>
              <a:gd name="connsiteY4" fmla="*/ 0 h 6907458"/>
              <a:gd name="connsiteX0" fmla="*/ 1446663 w 8210550"/>
              <a:gd name="connsiteY0" fmla="*/ 0 h 6907458"/>
              <a:gd name="connsiteX1" fmla="*/ 8210550 w 8210550"/>
              <a:gd name="connsiteY1" fmla="*/ 0 h 6907458"/>
              <a:gd name="connsiteX2" fmla="*/ 8210550 w 8210550"/>
              <a:gd name="connsiteY2" fmla="*/ 6907458 h 6907458"/>
              <a:gd name="connsiteX3" fmla="*/ 0 w 8210550"/>
              <a:gd name="connsiteY3" fmla="*/ 6907458 h 6907458"/>
              <a:gd name="connsiteX4" fmla="*/ 1446663 w 8210550"/>
              <a:gd name="connsiteY4" fmla="*/ 0 h 690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0550" h="6907458">
                <a:moveTo>
                  <a:pt x="1446663" y="0"/>
                </a:moveTo>
                <a:lnTo>
                  <a:pt x="8210550" y="0"/>
                </a:lnTo>
                <a:lnTo>
                  <a:pt x="8210550" y="6907458"/>
                </a:lnTo>
                <a:lnTo>
                  <a:pt x="0" y="6907458"/>
                </a:lnTo>
                <a:lnTo>
                  <a:pt x="1446663" y="0"/>
                </a:lnTo>
                <a:close/>
              </a:path>
            </a:pathLst>
          </a:cu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Rectangle 57">
            <a:extLst>
              <a:ext uri="{FF2B5EF4-FFF2-40B4-BE49-F238E27FC236}">
                <a16:creationId xmlns:a16="http://schemas.microsoft.com/office/drawing/2014/main" id="{2DC4330F-5388-437F-95A9-C42AB0C1567C}"/>
              </a:ext>
            </a:extLst>
          </p:cNvPr>
          <p:cNvSpPr/>
          <p:nvPr userDrawn="1"/>
        </p:nvSpPr>
        <p:spPr bwMode="white">
          <a:xfrm flipH="1">
            <a:off x="-14141" y="-12030"/>
            <a:ext cx="7164243"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rgbClr val="C4007A"/>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Rectangle 57">
            <a:extLst>
              <a:ext uri="{FF2B5EF4-FFF2-40B4-BE49-F238E27FC236}">
                <a16:creationId xmlns:a16="http://schemas.microsoft.com/office/drawing/2014/main" id="{43DC3D85-0B53-4662-9812-BA76986AF1F4}"/>
              </a:ext>
            </a:extLst>
          </p:cNvPr>
          <p:cNvSpPr/>
          <p:nvPr userDrawn="1"/>
        </p:nvSpPr>
        <p:spPr bwMode="white">
          <a:xfrm flipH="1">
            <a:off x="0" y="-12030"/>
            <a:ext cx="7003446" cy="6895431"/>
          </a:xfrm>
          <a:custGeom>
            <a:avLst/>
            <a:gdLst>
              <a:gd name="connsiteX0" fmla="*/ 0 w 5372100"/>
              <a:gd name="connsiteY0" fmla="*/ 0 h 6857999"/>
              <a:gd name="connsiteX1" fmla="*/ 5372100 w 5372100"/>
              <a:gd name="connsiteY1" fmla="*/ 0 h 6857999"/>
              <a:gd name="connsiteX2" fmla="*/ 5372100 w 5372100"/>
              <a:gd name="connsiteY2" fmla="*/ 6857999 h 6857999"/>
              <a:gd name="connsiteX3" fmla="*/ 0 w 5372100"/>
              <a:gd name="connsiteY3" fmla="*/ 6857999 h 6857999"/>
              <a:gd name="connsiteX4" fmla="*/ 0 w 5372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2286000 w 7658100"/>
              <a:gd name="connsiteY3" fmla="*/ 6857999 h 6857999"/>
              <a:gd name="connsiteX4" fmla="*/ 0 w 7658100"/>
              <a:gd name="connsiteY4" fmla="*/ 0 h 6857999"/>
              <a:gd name="connsiteX0" fmla="*/ 0 w 7658100"/>
              <a:gd name="connsiteY0" fmla="*/ 0 h 6857999"/>
              <a:gd name="connsiteX1" fmla="*/ 7658100 w 7658100"/>
              <a:gd name="connsiteY1" fmla="*/ 0 h 6857999"/>
              <a:gd name="connsiteX2" fmla="*/ 7658100 w 7658100"/>
              <a:gd name="connsiteY2" fmla="*/ 6857999 h 6857999"/>
              <a:gd name="connsiteX3" fmla="*/ 4470968 w 7658100"/>
              <a:gd name="connsiteY3" fmla="*/ 6857999 h 6857999"/>
              <a:gd name="connsiteX4" fmla="*/ 0 w 7658100"/>
              <a:gd name="connsiteY4" fmla="*/ 0 h 6857999"/>
              <a:gd name="connsiteX0" fmla="*/ 0 w 7015461"/>
              <a:gd name="connsiteY0" fmla="*/ 0 h 6870031"/>
              <a:gd name="connsiteX1" fmla="*/ 7015461 w 7015461"/>
              <a:gd name="connsiteY1" fmla="*/ 12032 h 6870031"/>
              <a:gd name="connsiteX2" fmla="*/ 7015461 w 7015461"/>
              <a:gd name="connsiteY2" fmla="*/ 6870031 h 6870031"/>
              <a:gd name="connsiteX3" fmla="*/ 3828329 w 7015461"/>
              <a:gd name="connsiteY3" fmla="*/ 6870031 h 6870031"/>
              <a:gd name="connsiteX4" fmla="*/ 0 w 7015461"/>
              <a:gd name="connsiteY4" fmla="*/ 0 h 6870031"/>
              <a:gd name="connsiteX0" fmla="*/ 0 w 7015461"/>
              <a:gd name="connsiteY0" fmla="*/ 0 h 6882063"/>
              <a:gd name="connsiteX1" fmla="*/ 7015461 w 7015461"/>
              <a:gd name="connsiteY1" fmla="*/ 12032 h 6882063"/>
              <a:gd name="connsiteX2" fmla="*/ 7015461 w 7015461"/>
              <a:gd name="connsiteY2" fmla="*/ 6870031 h 6882063"/>
              <a:gd name="connsiteX3" fmla="*/ 4053252 w 7015461"/>
              <a:gd name="connsiteY3" fmla="*/ 6882063 h 6882063"/>
              <a:gd name="connsiteX4" fmla="*/ 0 w 7015461"/>
              <a:gd name="connsiteY4" fmla="*/ 0 h 6882063"/>
              <a:gd name="connsiteX0" fmla="*/ 0 w 4708016"/>
              <a:gd name="connsiteY0" fmla="*/ 668 h 6870031"/>
              <a:gd name="connsiteX1" fmla="*/ 4708016 w 4708016"/>
              <a:gd name="connsiteY1" fmla="*/ 0 h 6870031"/>
              <a:gd name="connsiteX2" fmla="*/ 4708016 w 4708016"/>
              <a:gd name="connsiteY2" fmla="*/ 6857999 h 6870031"/>
              <a:gd name="connsiteX3" fmla="*/ 1745807 w 4708016"/>
              <a:gd name="connsiteY3" fmla="*/ 6870031 h 6870031"/>
              <a:gd name="connsiteX4" fmla="*/ 0 w 4708016"/>
              <a:gd name="connsiteY4" fmla="*/ 668 h 6870031"/>
              <a:gd name="connsiteX0" fmla="*/ 230525 w 4938541"/>
              <a:gd name="connsiteY0" fmla="*/ 668 h 6895431"/>
              <a:gd name="connsiteX1" fmla="*/ 4938541 w 4938541"/>
              <a:gd name="connsiteY1" fmla="*/ 0 h 6895431"/>
              <a:gd name="connsiteX2" fmla="*/ 4938541 w 4938541"/>
              <a:gd name="connsiteY2" fmla="*/ 6857999 h 6895431"/>
              <a:gd name="connsiteX3" fmla="*/ 0 w 4938541"/>
              <a:gd name="connsiteY3" fmla="*/ 6895431 h 6895431"/>
              <a:gd name="connsiteX4" fmla="*/ 230525 w 4938541"/>
              <a:gd name="connsiteY4" fmla="*/ 668 h 6895431"/>
              <a:gd name="connsiteX0" fmla="*/ 0 w 6332540"/>
              <a:gd name="connsiteY0" fmla="*/ 13368 h 6895431"/>
              <a:gd name="connsiteX1" fmla="*/ 6332540 w 6332540"/>
              <a:gd name="connsiteY1" fmla="*/ 0 h 6895431"/>
              <a:gd name="connsiteX2" fmla="*/ 6332540 w 6332540"/>
              <a:gd name="connsiteY2" fmla="*/ 6857999 h 6895431"/>
              <a:gd name="connsiteX3" fmla="*/ 1393999 w 6332540"/>
              <a:gd name="connsiteY3" fmla="*/ 6895431 h 6895431"/>
              <a:gd name="connsiteX4" fmla="*/ 0 w 6332540"/>
              <a:gd name="connsiteY4" fmla="*/ 13368 h 689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540" h="6895431">
                <a:moveTo>
                  <a:pt x="0" y="13368"/>
                </a:moveTo>
                <a:lnTo>
                  <a:pt x="6332540" y="0"/>
                </a:lnTo>
                <a:lnTo>
                  <a:pt x="6332540" y="6857999"/>
                </a:lnTo>
                <a:lnTo>
                  <a:pt x="1393999" y="6895431"/>
                </a:lnTo>
                <a:lnTo>
                  <a:pt x="0" y="13368"/>
                </a:lnTo>
                <a:close/>
              </a:path>
            </a:pathLst>
          </a:custGeom>
          <a:solidFill>
            <a:schemeClr val="bg1"/>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A348378-79B9-4653-9FE5-FA4E3E185A6A}"/>
              </a:ext>
            </a:extLst>
          </p:cNvPr>
          <p:cNvSpPr>
            <a:spLocks noGrp="1"/>
          </p:cNvSpPr>
          <p:nvPr>
            <p:ph type="title"/>
          </p:nvPr>
        </p:nvSpPr>
        <p:spPr>
          <a:xfrm>
            <a:off x="622300" y="1594339"/>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0" name="Text Placeholder 10">
            <a:extLst>
              <a:ext uri="{FF2B5EF4-FFF2-40B4-BE49-F238E27FC236}">
                <a16:creationId xmlns:a16="http://schemas.microsoft.com/office/drawing/2014/main" id="{F71461E7-8CF2-4418-9540-C45A81EE578E}"/>
              </a:ext>
            </a:extLst>
          </p:cNvPr>
          <p:cNvSpPr>
            <a:spLocks noGrp="1"/>
          </p:cNvSpPr>
          <p:nvPr>
            <p:ph type="body" sz="quarter" idx="11"/>
          </p:nvPr>
        </p:nvSpPr>
        <p:spPr>
          <a:xfrm>
            <a:off x="615949" y="2456440"/>
            <a:ext cx="4469235" cy="338555"/>
          </a:xfrm>
          <a:prstGeom prst="rect">
            <a:avLst/>
          </a:prstGeom>
        </p:spPr>
        <p:txBody>
          <a:bodyPr vert="horz" lIns="0" tIns="45720" rIns="91440" bIns="45720" rtlCol="0">
            <a:noAutofit/>
          </a:bodyPr>
          <a:lstStyle>
            <a:lvl1pPr>
              <a:defRPr lang="en-US" sz="1600" b="1" cap="all" spc="150" baseline="0" dirty="0" smtClean="0">
                <a:solidFill>
                  <a:srgbClr val="007EBD"/>
                </a:solidFill>
              </a:defRPr>
            </a:lvl1pPr>
          </a:lstStyle>
          <a:p>
            <a:pPr marL="0" lvl="0" indent="0">
              <a:lnSpc>
                <a:spcPct val="110000"/>
              </a:lnSpc>
              <a:spcBef>
                <a:spcPts val="0"/>
              </a:spcBef>
              <a:buNone/>
            </a:pPr>
            <a:r>
              <a:rPr lang="en-US" dirty="0"/>
              <a:t>Click to edit Master text styles</a:t>
            </a:r>
          </a:p>
        </p:txBody>
      </p:sp>
      <p:sp>
        <p:nvSpPr>
          <p:cNvPr id="11" name="Text Placeholder 10">
            <a:extLst>
              <a:ext uri="{FF2B5EF4-FFF2-40B4-BE49-F238E27FC236}">
                <a16:creationId xmlns:a16="http://schemas.microsoft.com/office/drawing/2014/main" id="{046D5F55-FCD2-4580-B917-995E76A4F683}"/>
              </a:ext>
            </a:extLst>
          </p:cNvPr>
          <p:cNvSpPr>
            <a:spLocks noGrp="1"/>
          </p:cNvSpPr>
          <p:nvPr>
            <p:ph type="body" sz="quarter" idx="12"/>
          </p:nvPr>
        </p:nvSpPr>
        <p:spPr>
          <a:xfrm>
            <a:off x="628999" y="3113402"/>
            <a:ext cx="4469235" cy="2886182"/>
          </a:xfrm>
          <a:prstGeom prst="rect">
            <a:avLst/>
          </a:prstGeom>
        </p:spPr>
        <p:txBody>
          <a:bodyPr lIns="0">
            <a:noAutofit/>
          </a:bodyPr>
          <a:lstStyle>
            <a:lvl1pPr marL="0" indent="0">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0" name="Rectangle: Rounded Corners 19">
            <a:extLst>
              <a:ext uri="{FF2B5EF4-FFF2-40B4-BE49-F238E27FC236}">
                <a16:creationId xmlns:a16="http://schemas.microsoft.com/office/drawing/2014/main" id="{B8E53C2B-A8D4-4788-B865-7612C241CEAB}"/>
              </a:ext>
            </a:extLst>
          </p:cNvPr>
          <p:cNvSpPr/>
          <p:nvPr userDrawn="1"/>
        </p:nvSpPr>
        <p:spPr>
          <a:xfrm>
            <a:off x="7119866" y="3250912"/>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05022D59-5AA0-4350-8AE7-E47CF5E49672}"/>
              </a:ext>
            </a:extLst>
          </p:cNvPr>
          <p:cNvSpPr/>
          <p:nvPr userDrawn="1"/>
        </p:nvSpPr>
        <p:spPr>
          <a:xfrm>
            <a:off x="7119866" y="4593154"/>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0">
            <a:extLst>
              <a:ext uri="{FF2B5EF4-FFF2-40B4-BE49-F238E27FC236}">
                <a16:creationId xmlns:a16="http://schemas.microsoft.com/office/drawing/2014/main" id="{07EC7144-A8BB-4BDB-9CA1-25AAB705A188}"/>
              </a:ext>
            </a:extLst>
          </p:cNvPr>
          <p:cNvSpPr>
            <a:spLocks noGrp="1"/>
          </p:cNvSpPr>
          <p:nvPr>
            <p:ph type="body" sz="quarter" idx="14"/>
          </p:nvPr>
        </p:nvSpPr>
        <p:spPr>
          <a:xfrm>
            <a:off x="8370467" y="3455019"/>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4" name="Text Placeholder 10">
            <a:extLst>
              <a:ext uri="{FF2B5EF4-FFF2-40B4-BE49-F238E27FC236}">
                <a16:creationId xmlns:a16="http://schemas.microsoft.com/office/drawing/2014/main" id="{A0A7D428-9388-4097-8613-CDB5217E47AA}"/>
              </a:ext>
            </a:extLst>
          </p:cNvPr>
          <p:cNvSpPr>
            <a:spLocks noGrp="1"/>
          </p:cNvSpPr>
          <p:nvPr>
            <p:ph type="body" sz="quarter" idx="15"/>
          </p:nvPr>
        </p:nvSpPr>
        <p:spPr>
          <a:xfrm>
            <a:off x="8370467" y="4797261"/>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6" name="Rectangle: Rounded Corners 25">
            <a:extLst>
              <a:ext uri="{FF2B5EF4-FFF2-40B4-BE49-F238E27FC236}">
                <a16:creationId xmlns:a16="http://schemas.microsoft.com/office/drawing/2014/main" id="{5E7384B5-E285-42D7-A33F-1C66F88A79CF}"/>
              </a:ext>
            </a:extLst>
          </p:cNvPr>
          <p:cNvSpPr/>
          <p:nvPr userDrawn="1"/>
        </p:nvSpPr>
        <p:spPr>
          <a:xfrm>
            <a:off x="7119866" y="1908669"/>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10">
            <a:extLst>
              <a:ext uri="{FF2B5EF4-FFF2-40B4-BE49-F238E27FC236}">
                <a16:creationId xmlns:a16="http://schemas.microsoft.com/office/drawing/2014/main" id="{3300F637-3944-4924-8F57-AEBBDB694E03}"/>
              </a:ext>
            </a:extLst>
          </p:cNvPr>
          <p:cNvSpPr>
            <a:spLocks noGrp="1"/>
          </p:cNvSpPr>
          <p:nvPr>
            <p:ph type="body" sz="quarter" idx="17"/>
          </p:nvPr>
        </p:nvSpPr>
        <p:spPr>
          <a:xfrm>
            <a:off x="8370467" y="2112776"/>
            <a:ext cx="3205584" cy="442598"/>
          </a:xfrm>
          <a:prstGeom prst="rect">
            <a:avLst/>
          </a:prstGeom>
        </p:spPr>
        <p:txBody>
          <a:bodyPr lIns="0" anchor="ctr" anchorCtr="0">
            <a:noAutofit/>
          </a:bodyPr>
          <a:lstStyle>
            <a:lvl1pPr marL="0" indent="0">
              <a:buNone/>
              <a:defRPr sz="1400" b="1"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906382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5 pic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6A13-3686-481F-A80B-4B2C080A7819}"/>
              </a:ext>
            </a:extLst>
          </p:cNvPr>
          <p:cNvSpPr>
            <a:spLocks noGrp="1"/>
          </p:cNvSpPr>
          <p:nvPr>
            <p:ph type="title"/>
          </p:nvPr>
        </p:nvSpPr>
        <p:spPr>
          <a:xfrm>
            <a:off x="821410" y="971696"/>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3" name="Text Placeholder 10">
            <a:extLst>
              <a:ext uri="{FF2B5EF4-FFF2-40B4-BE49-F238E27FC236}">
                <a16:creationId xmlns:a16="http://schemas.microsoft.com/office/drawing/2014/main" id="{7655E716-ACEC-4C37-852B-0DB9505247E8}"/>
              </a:ext>
            </a:extLst>
          </p:cNvPr>
          <p:cNvSpPr>
            <a:spLocks noGrp="1"/>
          </p:cNvSpPr>
          <p:nvPr>
            <p:ph type="body" sz="quarter" idx="12"/>
          </p:nvPr>
        </p:nvSpPr>
        <p:spPr>
          <a:xfrm>
            <a:off x="7602069" y="2883895"/>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5AC64593-0195-4787-9A1A-E4389B1D641D}"/>
              </a:ext>
            </a:extLst>
          </p:cNvPr>
          <p:cNvSpPr>
            <a:spLocks noGrp="1"/>
          </p:cNvSpPr>
          <p:nvPr>
            <p:ph type="body" sz="quarter" idx="13"/>
          </p:nvPr>
        </p:nvSpPr>
        <p:spPr>
          <a:xfrm>
            <a:off x="7602069" y="4020326"/>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 name="Rectangle: Rounded Corners 6">
            <a:extLst>
              <a:ext uri="{FF2B5EF4-FFF2-40B4-BE49-F238E27FC236}">
                <a16:creationId xmlns:a16="http://schemas.microsoft.com/office/drawing/2014/main" id="{0F1E73FA-156F-4886-9CD5-B8669D5E1C11}"/>
              </a:ext>
            </a:extLst>
          </p:cNvPr>
          <p:cNvSpPr/>
          <p:nvPr userDrawn="1"/>
        </p:nvSpPr>
        <p:spPr>
          <a:xfrm>
            <a:off x="616299" y="2679788"/>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8995DDB-715D-43CD-AC01-E798910C1EBC}"/>
              </a:ext>
            </a:extLst>
          </p:cNvPr>
          <p:cNvSpPr/>
          <p:nvPr userDrawn="1"/>
        </p:nvSpPr>
        <p:spPr>
          <a:xfrm>
            <a:off x="633677" y="4952651"/>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76BEBD-ED36-4A97-AFDE-F1532566CFBE}"/>
              </a:ext>
            </a:extLst>
          </p:cNvPr>
          <p:cNvSpPr/>
          <p:nvPr userDrawn="1"/>
        </p:nvSpPr>
        <p:spPr>
          <a:xfrm>
            <a:off x="6380037" y="2679788"/>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5FC539D-4A6B-462C-8CD4-180748FD86BF}"/>
              </a:ext>
            </a:extLst>
          </p:cNvPr>
          <p:cNvSpPr/>
          <p:nvPr userDrawn="1"/>
        </p:nvSpPr>
        <p:spPr>
          <a:xfrm>
            <a:off x="6395506" y="3816219"/>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A70E68-C87E-4B1A-AAB4-2CBC9CFE5A2A}"/>
              </a:ext>
            </a:extLst>
          </p:cNvPr>
          <p:cNvSpPr/>
          <p:nvPr userDrawn="1"/>
        </p:nvSpPr>
        <p:spPr>
          <a:xfrm>
            <a:off x="631768" y="3816219"/>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0">
            <a:extLst>
              <a:ext uri="{FF2B5EF4-FFF2-40B4-BE49-F238E27FC236}">
                <a16:creationId xmlns:a16="http://schemas.microsoft.com/office/drawing/2014/main" id="{5AEA3A8C-F0F1-4553-90CF-365F25C85251}"/>
              </a:ext>
            </a:extLst>
          </p:cNvPr>
          <p:cNvSpPr>
            <a:spLocks noGrp="1"/>
          </p:cNvSpPr>
          <p:nvPr>
            <p:ph type="body" sz="quarter" idx="15"/>
          </p:nvPr>
        </p:nvSpPr>
        <p:spPr>
          <a:xfrm>
            <a:off x="1836422" y="2883895"/>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DFE43117-9280-4D02-B877-826A2458CCFC}"/>
              </a:ext>
            </a:extLst>
          </p:cNvPr>
          <p:cNvSpPr>
            <a:spLocks noGrp="1"/>
          </p:cNvSpPr>
          <p:nvPr>
            <p:ph type="body" sz="quarter" idx="16"/>
          </p:nvPr>
        </p:nvSpPr>
        <p:spPr>
          <a:xfrm>
            <a:off x="1836422" y="4020326"/>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7791C678-3681-417D-B075-0324A4FEE8AD}"/>
              </a:ext>
            </a:extLst>
          </p:cNvPr>
          <p:cNvSpPr>
            <a:spLocks noGrp="1"/>
          </p:cNvSpPr>
          <p:nvPr>
            <p:ph type="body" sz="quarter" idx="17"/>
          </p:nvPr>
        </p:nvSpPr>
        <p:spPr>
          <a:xfrm>
            <a:off x="1836422" y="5156758"/>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5" name="Triangle rectangle 14">
            <a:extLst>
              <a:ext uri="{FF2B5EF4-FFF2-40B4-BE49-F238E27FC236}">
                <a16:creationId xmlns:a16="http://schemas.microsoft.com/office/drawing/2014/main" id="{28136502-B94C-4377-8A50-5D480438DABE}"/>
              </a:ext>
            </a:extLst>
          </p:cNvPr>
          <p:cNvSpPr/>
          <p:nvPr userDrawn="1"/>
        </p:nvSpPr>
        <p:spPr>
          <a:xfrm rot="5400000">
            <a:off x="-58266" y="58266"/>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Espace réservé pour une image  5">
            <a:extLst>
              <a:ext uri="{FF2B5EF4-FFF2-40B4-BE49-F238E27FC236}">
                <a16:creationId xmlns:a16="http://schemas.microsoft.com/office/drawing/2014/main" id="{674593D6-A64C-4BB0-9AAA-FE29C1FE5F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92447"/>
            <a:ext cx="2185519" cy="2170607"/>
          </a:xfrm>
          <a:prstGeom prst="rtTriangle">
            <a:avLst/>
          </a:prstGeom>
        </p:spPr>
      </p:pic>
    </p:spTree>
    <p:extLst>
      <p:ext uri="{BB962C8B-B14F-4D97-AF65-F5344CB8AC3E}">
        <p14:creationId xmlns:p14="http://schemas.microsoft.com/office/powerpoint/2010/main" val="604047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6 pic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6A13-3686-481F-A80B-4B2C080A7819}"/>
              </a:ext>
            </a:extLst>
          </p:cNvPr>
          <p:cNvSpPr>
            <a:spLocks noGrp="1"/>
          </p:cNvSpPr>
          <p:nvPr>
            <p:ph type="title"/>
          </p:nvPr>
        </p:nvSpPr>
        <p:spPr>
          <a:xfrm>
            <a:off x="821410" y="971696"/>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3" name="Text Placeholder 10">
            <a:extLst>
              <a:ext uri="{FF2B5EF4-FFF2-40B4-BE49-F238E27FC236}">
                <a16:creationId xmlns:a16="http://schemas.microsoft.com/office/drawing/2014/main" id="{7655E716-ACEC-4C37-852B-0DB9505247E8}"/>
              </a:ext>
            </a:extLst>
          </p:cNvPr>
          <p:cNvSpPr>
            <a:spLocks noGrp="1"/>
          </p:cNvSpPr>
          <p:nvPr>
            <p:ph type="body" sz="quarter" idx="12"/>
          </p:nvPr>
        </p:nvSpPr>
        <p:spPr>
          <a:xfrm>
            <a:off x="7602069" y="2883895"/>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5AC64593-0195-4787-9A1A-E4389B1D641D}"/>
              </a:ext>
            </a:extLst>
          </p:cNvPr>
          <p:cNvSpPr>
            <a:spLocks noGrp="1"/>
          </p:cNvSpPr>
          <p:nvPr>
            <p:ph type="body" sz="quarter" idx="13"/>
          </p:nvPr>
        </p:nvSpPr>
        <p:spPr>
          <a:xfrm>
            <a:off x="7602069" y="4020326"/>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D67CB660-2910-4E20-8530-753D5CDC271F}"/>
              </a:ext>
            </a:extLst>
          </p:cNvPr>
          <p:cNvSpPr>
            <a:spLocks noGrp="1"/>
          </p:cNvSpPr>
          <p:nvPr>
            <p:ph type="body" sz="quarter" idx="14"/>
          </p:nvPr>
        </p:nvSpPr>
        <p:spPr>
          <a:xfrm>
            <a:off x="7602069" y="5156758"/>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 name="Rectangle: Rounded Corners 6">
            <a:extLst>
              <a:ext uri="{FF2B5EF4-FFF2-40B4-BE49-F238E27FC236}">
                <a16:creationId xmlns:a16="http://schemas.microsoft.com/office/drawing/2014/main" id="{0F1E73FA-156F-4886-9CD5-B8669D5E1C11}"/>
              </a:ext>
            </a:extLst>
          </p:cNvPr>
          <p:cNvSpPr/>
          <p:nvPr userDrawn="1"/>
        </p:nvSpPr>
        <p:spPr>
          <a:xfrm>
            <a:off x="616299" y="2679788"/>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8995DDB-715D-43CD-AC01-E798910C1EBC}"/>
              </a:ext>
            </a:extLst>
          </p:cNvPr>
          <p:cNvSpPr/>
          <p:nvPr userDrawn="1"/>
        </p:nvSpPr>
        <p:spPr>
          <a:xfrm>
            <a:off x="633677" y="4952651"/>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576BEBD-ED36-4A97-AFDE-F1532566CFBE}"/>
              </a:ext>
            </a:extLst>
          </p:cNvPr>
          <p:cNvSpPr/>
          <p:nvPr userDrawn="1"/>
        </p:nvSpPr>
        <p:spPr>
          <a:xfrm>
            <a:off x="6380037" y="2679788"/>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5FC539D-4A6B-462C-8CD4-180748FD86BF}"/>
              </a:ext>
            </a:extLst>
          </p:cNvPr>
          <p:cNvSpPr/>
          <p:nvPr userDrawn="1"/>
        </p:nvSpPr>
        <p:spPr>
          <a:xfrm>
            <a:off x="6395506" y="3816219"/>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9803D72-DD4C-4826-BD0B-266C66EDAFE3}"/>
              </a:ext>
            </a:extLst>
          </p:cNvPr>
          <p:cNvSpPr/>
          <p:nvPr userDrawn="1"/>
        </p:nvSpPr>
        <p:spPr>
          <a:xfrm>
            <a:off x="6397415" y="4952651"/>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BA70E68-C87E-4B1A-AAB4-2CBC9CFE5A2A}"/>
              </a:ext>
            </a:extLst>
          </p:cNvPr>
          <p:cNvSpPr/>
          <p:nvPr userDrawn="1"/>
        </p:nvSpPr>
        <p:spPr>
          <a:xfrm>
            <a:off x="631768" y="3816219"/>
            <a:ext cx="848784" cy="850812"/>
          </a:xfrm>
          <a:prstGeom prst="roundRect">
            <a:avLst>
              <a:gd name="adj" fmla="val 10993"/>
            </a:avLst>
          </a:prstGeom>
          <a:solidFill>
            <a:schemeClr val="bg1"/>
          </a:solidFill>
          <a:ln w="6350">
            <a:solidFill>
              <a:schemeClr val="accent3">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0">
            <a:extLst>
              <a:ext uri="{FF2B5EF4-FFF2-40B4-BE49-F238E27FC236}">
                <a16:creationId xmlns:a16="http://schemas.microsoft.com/office/drawing/2014/main" id="{5AEA3A8C-F0F1-4553-90CF-365F25C85251}"/>
              </a:ext>
            </a:extLst>
          </p:cNvPr>
          <p:cNvSpPr>
            <a:spLocks noGrp="1"/>
          </p:cNvSpPr>
          <p:nvPr>
            <p:ph type="body" sz="quarter" idx="15"/>
          </p:nvPr>
        </p:nvSpPr>
        <p:spPr>
          <a:xfrm>
            <a:off x="1836422" y="2883895"/>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8" name="Text Placeholder 10">
            <a:extLst>
              <a:ext uri="{FF2B5EF4-FFF2-40B4-BE49-F238E27FC236}">
                <a16:creationId xmlns:a16="http://schemas.microsoft.com/office/drawing/2014/main" id="{DFE43117-9280-4D02-B877-826A2458CCFC}"/>
              </a:ext>
            </a:extLst>
          </p:cNvPr>
          <p:cNvSpPr>
            <a:spLocks noGrp="1"/>
          </p:cNvSpPr>
          <p:nvPr>
            <p:ph type="body" sz="quarter" idx="16"/>
          </p:nvPr>
        </p:nvSpPr>
        <p:spPr>
          <a:xfrm>
            <a:off x="1836422" y="4020326"/>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7791C678-3681-417D-B075-0324A4FEE8AD}"/>
              </a:ext>
            </a:extLst>
          </p:cNvPr>
          <p:cNvSpPr>
            <a:spLocks noGrp="1"/>
          </p:cNvSpPr>
          <p:nvPr>
            <p:ph type="body" sz="quarter" idx="17"/>
          </p:nvPr>
        </p:nvSpPr>
        <p:spPr>
          <a:xfrm>
            <a:off x="1836422" y="5156758"/>
            <a:ext cx="3205584" cy="442598"/>
          </a:xfrm>
          <a:prstGeom prst="rect">
            <a:avLst/>
          </a:prstGeom>
        </p:spPr>
        <p:txBody>
          <a:bodyPr lIns="0" anchor="ctr" anchorCtr="0">
            <a:noAutofit/>
          </a:bodyPr>
          <a:lstStyle>
            <a:lvl1pPr marL="0" indent="0">
              <a:buNone/>
              <a:defRPr sz="1400" b="1" cap="none" baseline="0">
                <a:solidFill>
                  <a:schemeClr val="accent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0" name="Triangle rectangle 19">
            <a:extLst>
              <a:ext uri="{FF2B5EF4-FFF2-40B4-BE49-F238E27FC236}">
                <a16:creationId xmlns:a16="http://schemas.microsoft.com/office/drawing/2014/main" id="{81A61A14-920D-42D0-981A-CF124C6891A2}"/>
              </a:ext>
            </a:extLst>
          </p:cNvPr>
          <p:cNvSpPr/>
          <p:nvPr userDrawn="1"/>
        </p:nvSpPr>
        <p:spPr>
          <a:xfrm rot="5400000">
            <a:off x="-58266" y="58266"/>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Espace réservé pour une image  5">
            <a:extLst>
              <a:ext uri="{FF2B5EF4-FFF2-40B4-BE49-F238E27FC236}">
                <a16:creationId xmlns:a16="http://schemas.microsoft.com/office/drawing/2014/main" id="{9D667D8D-1F03-45B4-BA19-54CA538A5C3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92447"/>
            <a:ext cx="2185519" cy="2170607"/>
          </a:xfrm>
          <a:prstGeom prst="rtTriangle">
            <a:avLst/>
          </a:prstGeom>
        </p:spPr>
      </p:pic>
    </p:spTree>
    <p:extLst>
      <p:ext uri="{BB962C8B-B14F-4D97-AF65-F5344CB8AC3E}">
        <p14:creationId xmlns:p14="http://schemas.microsoft.com/office/powerpoint/2010/main" val="472810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texte - 3 colonne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650B5A-1A0C-4D80-8AC5-F54932C683E3}"/>
              </a:ext>
            </a:extLst>
          </p:cNvPr>
          <p:cNvSpPr/>
          <p:nvPr userDrawn="1"/>
        </p:nvSpPr>
        <p:spPr>
          <a:xfrm>
            <a:off x="4064000" y="0"/>
            <a:ext cx="4064000" cy="6858000"/>
          </a:xfrm>
          <a:prstGeom prst="rect">
            <a:avLst/>
          </a:pr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Rectangle 3">
            <a:extLst>
              <a:ext uri="{FF2B5EF4-FFF2-40B4-BE49-F238E27FC236}">
                <a16:creationId xmlns:a16="http://schemas.microsoft.com/office/drawing/2014/main" id="{06CF9946-BF86-47B3-B5A1-BDA5F214321C}"/>
              </a:ext>
            </a:extLst>
          </p:cNvPr>
          <p:cNvSpPr/>
          <p:nvPr userDrawn="1"/>
        </p:nvSpPr>
        <p:spPr>
          <a:xfrm>
            <a:off x="8128000" y="0"/>
            <a:ext cx="4064000" cy="6858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atin typeface="Arial" panose="020B0604020202020204" pitchFamily="34" charset="0"/>
              <a:cs typeface="Arial" panose="020B0604020202020204" pitchFamily="34" charset="0"/>
            </a:endParaRPr>
          </a:p>
        </p:txBody>
      </p:sp>
      <p:sp>
        <p:nvSpPr>
          <p:cNvPr id="6" name="Text Placeholder 10">
            <a:extLst>
              <a:ext uri="{FF2B5EF4-FFF2-40B4-BE49-F238E27FC236}">
                <a16:creationId xmlns:a16="http://schemas.microsoft.com/office/drawing/2014/main" id="{32EFD69F-4EF4-469F-B7DB-0E740EEB38C7}"/>
              </a:ext>
            </a:extLst>
          </p:cNvPr>
          <p:cNvSpPr>
            <a:spLocks noGrp="1"/>
          </p:cNvSpPr>
          <p:nvPr>
            <p:ph type="body" sz="quarter" idx="11"/>
          </p:nvPr>
        </p:nvSpPr>
        <p:spPr>
          <a:xfrm>
            <a:off x="311151" y="217704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600" b="1" cap="all" spc="150" baseline="0" dirty="0" smtClean="0">
                <a:solidFill>
                  <a:srgbClr val="162949"/>
                </a:solidFill>
              </a:defRPr>
            </a:lvl1pPr>
          </a:lstStyle>
          <a:p>
            <a:pPr marL="0" lvl="0" indent="0">
              <a:buNone/>
            </a:pPr>
            <a:r>
              <a:rPr lang="en-US" dirty="0"/>
              <a:t>Click to edit Master text styles</a:t>
            </a:r>
          </a:p>
        </p:txBody>
      </p:sp>
      <p:sp>
        <p:nvSpPr>
          <p:cNvPr id="7" name="Text Placeholder 10">
            <a:extLst>
              <a:ext uri="{FF2B5EF4-FFF2-40B4-BE49-F238E27FC236}">
                <a16:creationId xmlns:a16="http://schemas.microsoft.com/office/drawing/2014/main" id="{DABC5077-6056-46EF-B445-65C82235BAE4}"/>
              </a:ext>
            </a:extLst>
          </p:cNvPr>
          <p:cNvSpPr>
            <a:spLocks noGrp="1"/>
          </p:cNvSpPr>
          <p:nvPr>
            <p:ph type="body" sz="quarter" idx="12"/>
          </p:nvPr>
        </p:nvSpPr>
        <p:spPr>
          <a:xfrm>
            <a:off x="311151" y="2897502"/>
            <a:ext cx="3441699" cy="2886182"/>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9" name="Text Placeholder 10">
            <a:extLst>
              <a:ext uri="{FF2B5EF4-FFF2-40B4-BE49-F238E27FC236}">
                <a16:creationId xmlns:a16="http://schemas.microsoft.com/office/drawing/2014/main" id="{DBD693EC-3A64-4E0C-ACF7-9981A10CEB97}"/>
              </a:ext>
            </a:extLst>
          </p:cNvPr>
          <p:cNvSpPr>
            <a:spLocks noGrp="1"/>
          </p:cNvSpPr>
          <p:nvPr>
            <p:ph type="body" sz="quarter" idx="13"/>
          </p:nvPr>
        </p:nvSpPr>
        <p:spPr>
          <a:xfrm>
            <a:off x="4375151" y="217704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600" b="1" cap="all" spc="150" baseline="0" dirty="0" smtClean="0">
                <a:solidFill>
                  <a:schemeClr val="bg1"/>
                </a:solidFill>
              </a:defRPr>
            </a:lvl1pPr>
          </a:lstStyle>
          <a:p>
            <a:pPr marL="0" lvl="0" indent="0">
              <a:buNone/>
            </a:pPr>
            <a:r>
              <a:rPr lang="en-US" dirty="0"/>
              <a:t>Click to edit Master text styles</a:t>
            </a:r>
          </a:p>
        </p:txBody>
      </p:sp>
      <p:sp>
        <p:nvSpPr>
          <p:cNvPr id="10" name="Text Placeholder 10">
            <a:extLst>
              <a:ext uri="{FF2B5EF4-FFF2-40B4-BE49-F238E27FC236}">
                <a16:creationId xmlns:a16="http://schemas.microsoft.com/office/drawing/2014/main" id="{3AFEECEB-442A-4A84-8133-73D64C8C5646}"/>
              </a:ext>
            </a:extLst>
          </p:cNvPr>
          <p:cNvSpPr>
            <a:spLocks noGrp="1"/>
          </p:cNvSpPr>
          <p:nvPr>
            <p:ph type="body" sz="quarter" idx="14"/>
          </p:nvPr>
        </p:nvSpPr>
        <p:spPr>
          <a:xfrm>
            <a:off x="4375151" y="2897502"/>
            <a:ext cx="3441699" cy="2886182"/>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D3CCFDC1-E525-4A39-AF97-14A91514BB18}"/>
              </a:ext>
            </a:extLst>
          </p:cNvPr>
          <p:cNvSpPr>
            <a:spLocks noGrp="1"/>
          </p:cNvSpPr>
          <p:nvPr>
            <p:ph type="body" sz="quarter" idx="15"/>
          </p:nvPr>
        </p:nvSpPr>
        <p:spPr>
          <a:xfrm>
            <a:off x="8439151" y="217704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600" b="1" cap="all" spc="150" baseline="0" dirty="0" smtClean="0">
                <a:solidFill>
                  <a:schemeClr val="bg1"/>
                </a:solidFill>
              </a:defRPr>
            </a:lvl1pPr>
          </a:lstStyle>
          <a:p>
            <a:pPr marL="0" lvl="0" indent="0">
              <a:buNone/>
            </a:pPr>
            <a:r>
              <a:rPr lang="en-US" dirty="0"/>
              <a:t>Click to edit Master text styles</a:t>
            </a:r>
          </a:p>
        </p:txBody>
      </p:sp>
      <p:sp>
        <p:nvSpPr>
          <p:cNvPr id="12" name="Text Placeholder 10">
            <a:extLst>
              <a:ext uri="{FF2B5EF4-FFF2-40B4-BE49-F238E27FC236}">
                <a16:creationId xmlns:a16="http://schemas.microsoft.com/office/drawing/2014/main" id="{79B1DBC2-307A-467D-987A-29FCB1A966AA}"/>
              </a:ext>
            </a:extLst>
          </p:cNvPr>
          <p:cNvSpPr>
            <a:spLocks noGrp="1"/>
          </p:cNvSpPr>
          <p:nvPr>
            <p:ph type="body" sz="quarter" idx="16"/>
          </p:nvPr>
        </p:nvSpPr>
        <p:spPr>
          <a:xfrm>
            <a:off x="8439151" y="2897502"/>
            <a:ext cx="3441699" cy="2886182"/>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445524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texte - 3 colonnes beaucoup de text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CF9946-BF86-47B3-B5A1-BDA5F214321C}"/>
              </a:ext>
            </a:extLst>
          </p:cNvPr>
          <p:cNvSpPr/>
          <p:nvPr userDrawn="1"/>
        </p:nvSpPr>
        <p:spPr>
          <a:xfrm>
            <a:off x="8128000" y="0"/>
            <a:ext cx="4064000" cy="6858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8650B5A-1A0C-4D80-8AC5-F54932C683E3}"/>
              </a:ext>
            </a:extLst>
          </p:cNvPr>
          <p:cNvSpPr/>
          <p:nvPr userDrawn="1"/>
        </p:nvSpPr>
        <p:spPr>
          <a:xfrm>
            <a:off x="4064000" y="0"/>
            <a:ext cx="4064000" cy="6858000"/>
          </a:xfrm>
          <a:prstGeom prst="rect">
            <a:avLst/>
          </a:pr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latin typeface="Arial" panose="020B0604020202020204" pitchFamily="34" charset="0"/>
              <a:cs typeface="Arial" panose="020B0604020202020204" pitchFamily="34" charset="0"/>
            </a:endParaRPr>
          </a:p>
        </p:txBody>
      </p:sp>
      <p:sp>
        <p:nvSpPr>
          <p:cNvPr id="6" name="Text Placeholder 10">
            <a:extLst>
              <a:ext uri="{FF2B5EF4-FFF2-40B4-BE49-F238E27FC236}">
                <a16:creationId xmlns:a16="http://schemas.microsoft.com/office/drawing/2014/main" id="{32EFD69F-4EF4-469F-B7DB-0E740EEB38C7}"/>
              </a:ext>
            </a:extLst>
          </p:cNvPr>
          <p:cNvSpPr>
            <a:spLocks noGrp="1"/>
          </p:cNvSpPr>
          <p:nvPr>
            <p:ph type="body" sz="quarter" idx="11"/>
          </p:nvPr>
        </p:nvSpPr>
        <p:spPr>
          <a:xfrm>
            <a:off x="311151" y="80544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rgbClr val="162949"/>
                </a:solidFill>
              </a:defRPr>
            </a:lvl1pPr>
          </a:lstStyle>
          <a:p>
            <a:pPr marL="0" lvl="0" indent="0">
              <a:buNone/>
            </a:pPr>
            <a:r>
              <a:rPr lang="en-US" dirty="0"/>
              <a:t>Click to edit Master text styles</a:t>
            </a:r>
          </a:p>
        </p:txBody>
      </p:sp>
      <p:sp>
        <p:nvSpPr>
          <p:cNvPr id="7" name="Text Placeholder 10">
            <a:extLst>
              <a:ext uri="{FF2B5EF4-FFF2-40B4-BE49-F238E27FC236}">
                <a16:creationId xmlns:a16="http://schemas.microsoft.com/office/drawing/2014/main" id="{DABC5077-6056-46EF-B445-65C82235BAE4}"/>
              </a:ext>
            </a:extLst>
          </p:cNvPr>
          <p:cNvSpPr>
            <a:spLocks noGrp="1"/>
          </p:cNvSpPr>
          <p:nvPr>
            <p:ph type="body" sz="quarter" idx="12"/>
          </p:nvPr>
        </p:nvSpPr>
        <p:spPr>
          <a:xfrm>
            <a:off x="311151" y="1525902"/>
            <a:ext cx="3441699" cy="4862198"/>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9" name="Text Placeholder 10">
            <a:extLst>
              <a:ext uri="{FF2B5EF4-FFF2-40B4-BE49-F238E27FC236}">
                <a16:creationId xmlns:a16="http://schemas.microsoft.com/office/drawing/2014/main" id="{DBD693EC-3A64-4E0C-ACF7-9981A10CEB97}"/>
              </a:ext>
            </a:extLst>
          </p:cNvPr>
          <p:cNvSpPr>
            <a:spLocks noGrp="1"/>
          </p:cNvSpPr>
          <p:nvPr>
            <p:ph type="body" sz="quarter" idx="13"/>
          </p:nvPr>
        </p:nvSpPr>
        <p:spPr>
          <a:xfrm>
            <a:off x="4375151" y="80544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10" name="Text Placeholder 10">
            <a:extLst>
              <a:ext uri="{FF2B5EF4-FFF2-40B4-BE49-F238E27FC236}">
                <a16:creationId xmlns:a16="http://schemas.microsoft.com/office/drawing/2014/main" id="{3AFEECEB-442A-4A84-8133-73D64C8C5646}"/>
              </a:ext>
            </a:extLst>
          </p:cNvPr>
          <p:cNvSpPr>
            <a:spLocks noGrp="1"/>
          </p:cNvSpPr>
          <p:nvPr>
            <p:ph type="body" sz="quarter" idx="14"/>
          </p:nvPr>
        </p:nvSpPr>
        <p:spPr>
          <a:xfrm>
            <a:off x="4375151" y="1525902"/>
            <a:ext cx="3441699" cy="48621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D3CCFDC1-E525-4A39-AF97-14A91514BB18}"/>
              </a:ext>
            </a:extLst>
          </p:cNvPr>
          <p:cNvSpPr>
            <a:spLocks noGrp="1"/>
          </p:cNvSpPr>
          <p:nvPr>
            <p:ph type="body" sz="quarter" idx="15"/>
          </p:nvPr>
        </p:nvSpPr>
        <p:spPr>
          <a:xfrm>
            <a:off x="8439151" y="80544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12" name="Text Placeholder 10">
            <a:extLst>
              <a:ext uri="{FF2B5EF4-FFF2-40B4-BE49-F238E27FC236}">
                <a16:creationId xmlns:a16="http://schemas.microsoft.com/office/drawing/2014/main" id="{79B1DBC2-307A-467D-987A-29FCB1A966AA}"/>
              </a:ext>
            </a:extLst>
          </p:cNvPr>
          <p:cNvSpPr>
            <a:spLocks noGrp="1"/>
          </p:cNvSpPr>
          <p:nvPr>
            <p:ph type="body" sz="quarter" idx="16"/>
          </p:nvPr>
        </p:nvSpPr>
        <p:spPr>
          <a:xfrm>
            <a:off x="8439151" y="1525902"/>
            <a:ext cx="3441699" cy="48621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011145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texte 3 colonnes">
    <p:bg>
      <p:bgPr>
        <a:solidFill>
          <a:schemeClr val="bg1"/>
        </a:solidFill>
        <a:effectLst/>
      </p:bgPr>
    </p:bg>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8D063729-0880-4479-83E3-CDEA3BC75714}"/>
              </a:ext>
            </a:extLst>
          </p:cNvPr>
          <p:cNvSpPr>
            <a:spLocks noGrp="1"/>
          </p:cNvSpPr>
          <p:nvPr>
            <p:ph type="body" sz="quarter" idx="14"/>
          </p:nvPr>
        </p:nvSpPr>
        <p:spPr>
          <a:xfrm>
            <a:off x="7964454" y="2374900"/>
            <a:ext cx="3351246" cy="4013200"/>
          </a:xfrm>
          <a:prstGeom prst="rect">
            <a:avLst/>
          </a:prstGeom>
        </p:spPr>
        <p:txBody>
          <a:bodyPr lIns="0" rIns="0">
            <a:noAutofit/>
          </a:bodyPr>
          <a:lstStyle>
            <a:lvl1pPr marL="0" indent="0" algn="just">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Text Placeholder 10">
            <a:extLst>
              <a:ext uri="{FF2B5EF4-FFF2-40B4-BE49-F238E27FC236}">
                <a16:creationId xmlns:a16="http://schemas.microsoft.com/office/drawing/2014/main" id="{E4A827AE-538A-46F8-8C1F-34F42B82BA6A}"/>
              </a:ext>
            </a:extLst>
          </p:cNvPr>
          <p:cNvSpPr>
            <a:spLocks noGrp="1"/>
          </p:cNvSpPr>
          <p:nvPr>
            <p:ph type="body" sz="quarter" idx="15"/>
          </p:nvPr>
        </p:nvSpPr>
        <p:spPr>
          <a:xfrm>
            <a:off x="4293377" y="2374900"/>
            <a:ext cx="3351246" cy="4013200"/>
          </a:xfrm>
          <a:prstGeom prst="rect">
            <a:avLst/>
          </a:prstGeom>
        </p:spPr>
        <p:txBody>
          <a:bodyPr lIns="0" rIns="0">
            <a:noAutofit/>
          </a:bodyPr>
          <a:lstStyle>
            <a:lvl1pPr marL="0" indent="0" algn="just">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1C260F96-FE3C-4C02-822C-0F4FC749CA81}"/>
              </a:ext>
            </a:extLst>
          </p:cNvPr>
          <p:cNvSpPr>
            <a:spLocks noGrp="1"/>
          </p:cNvSpPr>
          <p:nvPr>
            <p:ph type="body" sz="quarter" idx="16"/>
          </p:nvPr>
        </p:nvSpPr>
        <p:spPr>
          <a:xfrm>
            <a:off x="622300" y="2374900"/>
            <a:ext cx="3351246" cy="4013200"/>
          </a:xfrm>
          <a:prstGeom prst="rect">
            <a:avLst/>
          </a:prstGeom>
        </p:spPr>
        <p:txBody>
          <a:bodyPr lIns="0" rIns="0">
            <a:noAutofit/>
          </a:bodyPr>
          <a:lstStyle>
            <a:lvl1pPr marL="0" indent="0" algn="just">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2" name="Triangle rectangle 11">
            <a:extLst>
              <a:ext uri="{FF2B5EF4-FFF2-40B4-BE49-F238E27FC236}">
                <a16:creationId xmlns:a16="http://schemas.microsoft.com/office/drawing/2014/main" id="{7E731C8F-2BDE-496D-8AAB-B22499099B06}"/>
              </a:ext>
            </a:extLst>
          </p:cNvPr>
          <p:cNvSpPr/>
          <p:nvPr userDrawn="1"/>
        </p:nvSpPr>
        <p:spPr>
          <a:xfrm rot="5400000">
            <a:off x="-58265" y="58266"/>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Espace réservé pour une image  5">
            <a:extLst>
              <a:ext uri="{FF2B5EF4-FFF2-40B4-BE49-F238E27FC236}">
                <a16:creationId xmlns:a16="http://schemas.microsoft.com/office/drawing/2014/main" id="{717A4463-7954-4A64-B598-187F1B046F1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79937"/>
            <a:ext cx="2185519" cy="2170607"/>
          </a:xfrm>
          <a:prstGeom prst="rtTriangle">
            <a:avLst/>
          </a:prstGeom>
        </p:spPr>
      </p:pic>
      <p:sp>
        <p:nvSpPr>
          <p:cNvPr id="8" name="Title 1">
            <a:extLst>
              <a:ext uri="{FF2B5EF4-FFF2-40B4-BE49-F238E27FC236}">
                <a16:creationId xmlns:a16="http://schemas.microsoft.com/office/drawing/2014/main" id="{731368A3-88D4-4D47-BD12-976F19EA901C}"/>
              </a:ext>
            </a:extLst>
          </p:cNvPr>
          <p:cNvSpPr>
            <a:spLocks noGrp="1"/>
          </p:cNvSpPr>
          <p:nvPr>
            <p:ph type="title"/>
          </p:nvPr>
        </p:nvSpPr>
        <p:spPr>
          <a:xfrm>
            <a:off x="821410" y="969567"/>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Tree>
    <p:extLst>
      <p:ext uri="{BB962C8B-B14F-4D97-AF65-F5344CB8AC3E}">
        <p14:creationId xmlns:p14="http://schemas.microsoft.com/office/powerpoint/2010/main" val="709164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texte - 6 boxes orang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650B5A-1A0C-4D80-8AC5-F54932C683E3}"/>
              </a:ext>
            </a:extLst>
          </p:cNvPr>
          <p:cNvSpPr/>
          <p:nvPr userDrawn="1"/>
        </p:nvSpPr>
        <p:spPr>
          <a:xfrm>
            <a:off x="4064000" y="0"/>
            <a:ext cx="4064000" cy="3429000"/>
          </a:xfrm>
          <a:prstGeom prst="rect">
            <a:avLst/>
          </a:pr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Rectangle 13">
            <a:extLst>
              <a:ext uri="{FF2B5EF4-FFF2-40B4-BE49-F238E27FC236}">
                <a16:creationId xmlns:a16="http://schemas.microsoft.com/office/drawing/2014/main" id="{2049A534-EF7D-4F85-89D4-44737A4F7ECB}"/>
              </a:ext>
            </a:extLst>
          </p:cNvPr>
          <p:cNvSpPr/>
          <p:nvPr userDrawn="1"/>
        </p:nvSpPr>
        <p:spPr>
          <a:xfrm>
            <a:off x="0" y="3429000"/>
            <a:ext cx="4064000" cy="3429000"/>
          </a:xfrm>
          <a:prstGeom prst="rect">
            <a:avLst/>
          </a:pr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E67F706F-F036-491D-85E0-4273CDD482D4}"/>
              </a:ext>
            </a:extLst>
          </p:cNvPr>
          <p:cNvSpPr/>
          <p:nvPr userDrawn="1"/>
        </p:nvSpPr>
        <p:spPr>
          <a:xfrm>
            <a:off x="8128000" y="3429000"/>
            <a:ext cx="4064000" cy="3429000"/>
          </a:xfrm>
          <a:prstGeom prst="rect">
            <a:avLst/>
          </a:pr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Text Placeholder 10">
            <a:extLst>
              <a:ext uri="{FF2B5EF4-FFF2-40B4-BE49-F238E27FC236}">
                <a16:creationId xmlns:a16="http://schemas.microsoft.com/office/drawing/2014/main" id="{1B6B3C6C-904D-4212-AD52-D63BC34BF0B7}"/>
              </a:ext>
            </a:extLst>
          </p:cNvPr>
          <p:cNvSpPr>
            <a:spLocks noGrp="1"/>
          </p:cNvSpPr>
          <p:nvPr>
            <p:ph type="body" sz="quarter" idx="11"/>
          </p:nvPr>
        </p:nvSpPr>
        <p:spPr>
          <a:xfrm>
            <a:off x="311151" y="466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rgbClr val="162949"/>
                </a:solidFill>
              </a:defRPr>
            </a:lvl1pPr>
          </a:lstStyle>
          <a:p>
            <a:pPr marL="0" lvl="0" indent="0">
              <a:buNone/>
            </a:pPr>
            <a:r>
              <a:rPr lang="en-US" dirty="0"/>
              <a:t>Click to edit Master text styles</a:t>
            </a:r>
          </a:p>
        </p:txBody>
      </p:sp>
      <p:sp>
        <p:nvSpPr>
          <p:cNvPr id="25" name="Text Placeholder 10">
            <a:extLst>
              <a:ext uri="{FF2B5EF4-FFF2-40B4-BE49-F238E27FC236}">
                <a16:creationId xmlns:a16="http://schemas.microsoft.com/office/drawing/2014/main" id="{F17BA901-067A-4ED3-9FD1-6893FB3AE30E}"/>
              </a:ext>
            </a:extLst>
          </p:cNvPr>
          <p:cNvSpPr>
            <a:spLocks noGrp="1"/>
          </p:cNvSpPr>
          <p:nvPr>
            <p:ph type="body" sz="quarter" idx="12"/>
          </p:nvPr>
        </p:nvSpPr>
        <p:spPr>
          <a:xfrm>
            <a:off x="311151" y="1186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6" name="Text Placeholder 10">
            <a:extLst>
              <a:ext uri="{FF2B5EF4-FFF2-40B4-BE49-F238E27FC236}">
                <a16:creationId xmlns:a16="http://schemas.microsoft.com/office/drawing/2014/main" id="{24D533A6-0DA5-4C53-868A-D13A88BA2C94}"/>
              </a:ext>
            </a:extLst>
          </p:cNvPr>
          <p:cNvSpPr>
            <a:spLocks noGrp="1"/>
          </p:cNvSpPr>
          <p:nvPr>
            <p:ph type="body" sz="quarter" idx="17"/>
          </p:nvPr>
        </p:nvSpPr>
        <p:spPr>
          <a:xfrm>
            <a:off x="311150" y="3895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27" name="Text Placeholder 10">
            <a:extLst>
              <a:ext uri="{FF2B5EF4-FFF2-40B4-BE49-F238E27FC236}">
                <a16:creationId xmlns:a16="http://schemas.microsoft.com/office/drawing/2014/main" id="{7C7F8447-B1ED-46F0-8B80-13831DF1263B}"/>
              </a:ext>
            </a:extLst>
          </p:cNvPr>
          <p:cNvSpPr>
            <a:spLocks noGrp="1"/>
          </p:cNvSpPr>
          <p:nvPr>
            <p:ph type="body" sz="quarter" idx="18"/>
          </p:nvPr>
        </p:nvSpPr>
        <p:spPr>
          <a:xfrm>
            <a:off x="311150" y="4615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8" name="Text Placeholder 10">
            <a:extLst>
              <a:ext uri="{FF2B5EF4-FFF2-40B4-BE49-F238E27FC236}">
                <a16:creationId xmlns:a16="http://schemas.microsoft.com/office/drawing/2014/main" id="{6970E741-E967-4DE7-897F-F0897190E1D1}"/>
              </a:ext>
            </a:extLst>
          </p:cNvPr>
          <p:cNvSpPr>
            <a:spLocks noGrp="1"/>
          </p:cNvSpPr>
          <p:nvPr>
            <p:ph type="body" sz="quarter" idx="23"/>
          </p:nvPr>
        </p:nvSpPr>
        <p:spPr>
          <a:xfrm>
            <a:off x="4375151" y="445209"/>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29" name="Text Placeholder 10">
            <a:extLst>
              <a:ext uri="{FF2B5EF4-FFF2-40B4-BE49-F238E27FC236}">
                <a16:creationId xmlns:a16="http://schemas.microsoft.com/office/drawing/2014/main" id="{C7CC6105-62BD-4509-9BEC-45C9C5411B46}"/>
              </a:ext>
            </a:extLst>
          </p:cNvPr>
          <p:cNvSpPr>
            <a:spLocks noGrp="1"/>
          </p:cNvSpPr>
          <p:nvPr>
            <p:ph type="body" sz="quarter" idx="24"/>
          </p:nvPr>
        </p:nvSpPr>
        <p:spPr>
          <a:xfrm>
            <a:off x="4375151" y="1165671"/>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0" name="Text Placeholder 10">
            <a:extLst>
              <a:ext uri="{FF2B5EF4-FFF2-40B4-BE49-F238E27FC236}">
                <a16:creationId xmlns:a16="http://schemas.microsoft.com/office/drawing/2014/main" id="{16C713E6-7337-41D6-A6BA-AB2AF4480352}"/>
              </a:ext>
            </a:extLst>
          </p:cNvPr>
          <p:cNvSpPr>
            <a:spLocks noGrp="1"/>
          </p:cNvSpPr>
          <p:nvPr>
            <p:ph type="body" sz="quarter" idx="25"/>
          </p:nvPr>
        </p:nvSpPr>
        <p:spPr>
          <a:xfrm>
            <a:off x="4375151" y="3874209"/>
            <a:ext cx="3441698" cy="338555"/>
          </a:xfrm>
          <a:prstGeom prst="rect">
            <a:avLst/>
          </a:prstGeom>
        </p:spPr>
        <p:txBody>
          <a:bodyPr vert="horz" lIns="0" tIns="45720" rIns="0" bIns="45720" rtlCol="0" anchor="b" anchorCtr="0">
            <a:noAutofit/>
          </a:bodyPr>
          <a:lstStyle>
            <a:lvl1pPr>
              <a:defRPr lang="en-US" sz="1400" b="1" cap="all" spc="150" baseline="0" dirty="0">
                <a:solidFill>
                  <a:srgbClr val="162949"/>
                </a:solidFill>
              </a:defRPr>
            </a:lvl1pPr>
          </a:lstStyle>
          <a:p>
            <a:pPr marL="0" lvl="0" indent="0" algn="ctr">
              <a:lnSpc>
                <a:spcPct val="110000"/>
              </a:lnSpc>
              <a:spcBef>
                <a:spcPts val="0"/>
              </a:spcBef>
              <a:buNone/>
            </a:pPr>
            <a:r>
              <a:rPr lang="en-US" dirty="0"/>
              <a:t>Click to edit Master text styles</a:t>
            </a:r>
          </a:p>
        </p:txBody>
      </p:sp>
      <p:sp>
        <p:nvSpPr>
          <p:cNvPr id="31" name="Text Placeholder 10">
            <a:extLst>
              <a:ext uri="{FF2B5EF4-FFF2-40B4-BE49-F238E27FC236}">
                <a16:creationId xmlns:a16="http://schemas.microsoft.com/office/drawing/2014/main" id="{17588DEB-68C1-47D6-BFB0-03624C618992}"/>
              </a:ext>
            </a:extLst>
          </p:cNvPr>
          <p:cNvSpPr>
            <a:spLocks noGrp="1"/>
          </p:cNvSpPr>
          <p:nvPr>
            <p:ph type="body" sz="quarter" idx="26"/>
          </p:nvPr>
        </p:nvSpPr>
        <p:spPr>
          <a:xfrm>
            <a:off x="4375151" y="4594671"/>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2" name="Text Placeholder 10">
            <a:extLst>
              <a:ext uri="{FF2B5EF4-FFF2-40B4-BE49-F238E27FC236}">
                <a16:creationId xmlns:a16="http://schemas.microsoft.com/office/drawing/2014/main" id="{F58D85E4-3213-4299-9D9F-0CCC91497E5A}"/>
              </a:ext>
            </a:extLst>
          </p:cNvPr>
          <p:cNvSpPr>
            <a:spLocks noGrp="1"/>
          </p:cNvSpPr>
          <p:nvPr>
            <p:ph type="body" sz="quarter" idx="27"/>
          </p:nvPr>
        </p:nvSpPr>
        <p:spPr>
          <a:xfrm>
            <a:off x="8439151" y="466220"/>
            <a:ext cx="3441698" cy="338555"/>
          </a:xfrm>
          <a:prstGeom prst="rect">
            <a:avLst/>
          </a:prstGeom>
        </p:spPr>
        <p:txBody>
          <a:bodyPr vert="horz" lIns="0" tIns="45720" rIns="0" bIns="45720" rtlCol="0" anchor="b" anchorCtr="0">
            <a:noAutofit/>
          </a:bodyPr>
          <a:lstStyle>
            <a:lvl1pPr>
              <a:defRPr lang="en-US" sz="1400" b="1" cap="all" spc="150" baseline="0" dirty="0">
                <a:solidFill>
                  <a:srgbClr val="162949"/>
                </a:solidFill>
              </a:defRPr>
            </a:lvl1pPr>
          </a:lstStyle>
          <a:p>
            <a:pPr marL="0" lvl="0" indent="0" algn="ctr">
              <a:lnSpc>
                <a:spcPct val="110000"/>
              </a:lnSpc>
              <a:spcBef>
                <a:spcPts val="0"/>
              </a:spcBef>
              <a:buNone/>
            </a:pPr>
            <a:r>
              <a:rPr lang="en-US" dirty="0"/>
              <a:t>Click to edit Master text styles</a:t>
            </a:r>
          </a:p>
        </p:txBody>
      </p:sp>
      <p:sp>
        <p:nvSpPr>
          <p:cNvPr id="33" name="Text Placeholder 10">
            <a:extLst>
              <a:ext uri="{FF2B5EF4-FFF2-40B4-BE49-F238E27FC236}">
                <a16:creationId xmlns:a16="http://schemas.microsoft.com/office/drawing/2014/main" id="{005C8F8F-5047-408D-B3D5-F8181579415A}"/>
              </a:ext>
            </a:extLst>
          </p:cNvPr>
          <p:cNvSpPr>
            <a:spLocks noGrp="1"/>
          </p:cNvSpPr>
          <p:nvPr>
            <p:ph type="body" sz="quarter" idx="28"/>
          </p:nvPr>
        </p:nvSpPr>
        <p:spPr>
          <a:xfrm>
            <a:off x="8439151" y="1186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4" name="Text Placeholder 10">
            <a:extLst>
              <a:ext uri="{FF2B5EF4-FFF2-40B4-BE49-F238E27FC236}">
                <a16:creationId xmlns:a16="http://schemas.microsoft.com/office/drawing/2014/main" id="{EE58D26B-90F2-4064-A6B6-32D651DD71AB}"/>
              </a:ext>
            </a:extLst>
          </p:cNvPr>
          <p:cNvSpPr>
            <a:spLocks noGrp="1"/>
          </p:cNvSpPr>
          <p:nvPr>
            <p:ph type="body" sz="quarter" idx="29"/>
          </p:nvPr>
        </p:nvSpPr>
        <p:spPr>
          <a:xfrm>
            <a:off x="8439150" y="3895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35" name="Text Placeholder 10">
            <a:extLst>
              <a:ext uri="{FF2B5EF4-FFF2-40B4-BE49-F238E27FC236}">
                <a16:creationId xmlns:a16="http://schemas.microsoft.com/office/drawing/2014/main" id="{D4CCE6F1-1C1C-455D-AA73-381827F040D7}"/>
              </a:ext>
            </a:extLst>
          </p:cNvPr>
          <p:cNvSpPr>
            <a:spLocks noGrp="1"/>
          </p:cNvSpPr>
          <p:nvPr>
            <p:ph type="body" sz="quarter" idx="30"/>
          </p:nvPr>
        </p:nvSpPr>
        <p:spPr>
          <a:xfrm>
            <a:off x="8439150" y="4615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2912449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texte - 6 boxes bleu">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650B5A-1A0C-4D80-8AC5-F54932C683E3}"/>
              </a:ext>
            </a:extLst>
          </p:cNvPr>
          <p:cNvSpPr/>
          <p:nvPr userDrawn="1"/>
        </p:nvSpPr>
        <p:spPr>
          <a:xfrm>
            <a:off x="4064000" y="-17755"/>
            <a:ext cx="4064000" cy="3429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Text Placeholder 10">
            <a:extLst>
              <a:ext uri="{FF2B5EF4-FFF2-40B4-BE49-F238E27FC236}">
                <a16:creationId xmlns:a16="http://schemas.microsoft.com/office/drawing/2014/main" id="{32EFD69F-4EF4-469F-B7DB-0E740EEB38C7}"/>
              </a:ext>
            </a:extLst>
          </p:cNvPr>
          <p:cNvSpPr>
            <a:spLocks noGrp="1"/>
          </p:cNvSpPr>
          <p:nvPr userDrawn="1">
            <p:ph type="body" sz="quarter" idx="11"/>
          </p:nvPr>
        </p:nvSpPr>
        <p:spPr>
          <a:xfrm>
            <a:off x="311151" y="466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rgbClr val="007EBD"/>
                </a:solidFill>
              </a:defRPr>
            </a:lvl1pPr>
          </a:lstStyle>
          <a:p>
            <a:pPr marL="0" lvl="0" indent="0">
              <a:buNone/>
            </a:pPr>
            <a:r>
              <a:rPr lang="en-US" dirty="0"/>
              <a:t>Click to edit Master text styles</a:t>
            </a:r>
          </a:p>
        </p:txBody>
      </p:sp>
      <p:sp>
        <p:nvSpPr>
          <p:cNvPr id="7" name="Text Placeholder 10">
            <a:extLst>
              <a:ext uri="{FF2B5EF4-FFF2-40B4-BE49-F238E27FC236}">
                <a16:creationId xmlns:a16="http://schemas.microsoft.com/office/drawing/2014/main" id="{DABC5077-6056-46EF-B445-65C82235BAE4}"/>
              </a:ext>
            </a:extLst>
          </p:cNvPr>
          <p:cNvSpPr>
            <a:spLocks noGrp="1"/>
          </p:cNvSpPr>
          <p:nvPr userDrawn="1">
            <p:ph type="body" sz="quarter" idx="12"/>
          </p:nvPr>
        </p:nvSpPr>
        <p:spPr>
          <a:xfrm>
            <a:off x="311151" y="1186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4" name="Rectangle 13">
            <a:extLst>
              <a:ext uri="{FF2B5EF4-FFF2-40B4-BE49-F238E27FC236}">
                <a16:creationId xmlns:a16="http://schemas.microsoft.com/office/drawing/2014/main" id="{2049A534-EF7D-4F85-89D4-44737A4F7ECB}"/>
              </a:ext>
            </a:extLst>
          </p:cNvPr>
          <p:cNvSpPr/>
          <p:nvPr userDrawn="1"/>
        </p:nvSpPr>
        <p:spPr>
          <a:xfrm>
            <a:off x="0" y="3446756"/>
            <a:ext cx="4064000" cy="3429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E67F706F-F036-491D-85E0-4273CDD482D4}"/>
              </a:ext>
            </a:extLst>
          </p:cNvPr>
          <p:cNvSpPr/>
          <p:nvPr userDrawn="1"/>
        </p:nvSpPr>
        <p:spPr>
          <a:xfrm>
            <a:off x="8128000" y="3429000"/>
            <a:ext cx="4064000" cy="3429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Text Placeholder 10">
            <a:extLst>
              <a:ext uri="{FF2B5EF4-FFF2-40B4-BE49-F238E27FC236}">
                <a16:creationId xmlns:a16="http://schemas.microsoft.com/office/drawing/2014/main" id="{234B596D-74D6-4FEF-82D1-281F15168898}"/>
              </a:ext>
            </a:extLst>
          </p:cNvPr>
          <p:cNvSpPr>
            <a:spLocks noGrp="1"/>
          </p:cNvSpPr>
          <p:nvPr>
            <p:ph type="body" sz="quarter" idx="17"/>
          </p:nvPr>
        </p:nvSpPr>
        <p:spPr>
          <a:xfrm>
            <a:off x="311150" y="3895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17" name="Text Placeholder 10">
            <a:extLst>
              <a:ext uri="{FF2B5EF4-FFF2-40B4-BE49-F238E27FC236}">
                <a16:creationId xmlns:a16="http://schemas.microsoft.com/office/drawing/2014/main" id="{3579C77C-54C6-4BF6-9304-71EC8A537CCA}"/>
              </a:ext>
            </a:extLst>
          </p:cNvPr>
          <p:cNvSpPr>
            <a:spLocks noGrp="1"/>
          </p:cNvSpPr>
          <p:nvPr>
            <p:ph type="body" sz="quarter" idx="18"/>
          </p:nvPr>
        </p:nvSpPr>
        <p:spPr>
          <a:xfrm>
            <a:off x="311150" y="4615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2" name="Text Placeholder 10">
            <a:extLst>
              <a:ext uri="{FF2B5EF4-FFF2-40B4-BE49-F238E27FC236}">
                <a16:creationId xmlns:a16="http://schemas.microsoft.com/office/drawing/2014/main" id="{DB741779-4F6F-410D-AF06-AE66E84A84F4}"/>
              </a:ext>
            </a:extLst>
          </p:cNvPr>
          <p:cNvSpPr>
            <a:spLocks noGrp="1"/>
          </p:cNvSpPr>
          <p:nvPr>
            <p:ph type="body" sz="quarter" idx="23"/>
          </p:nvPr>
        </p:nvSpPr>
        <p:spPr>
          <a:xfrm>
            <a:off x="4375151" y="445209"/>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23" name="Text Placeholder 10">
            <a:extLst>
              <a:ext uri="{FF2B5EF4-FFF2-40B4-BE49-F238E27FC236}">
                <a16:creationId xmlns:a16="http://schemas.microsoft.com/office/drawing/2014/main" id="{53CC2A89-881D-47F5-9E77-62632DF65010}"/>
              </a:ext>
            </a:extLst>
          </p:cNvPr>
          <p:cNvSpPr>
            <a:spLocks noGrp="1"/>
          </p:cNvSpPr>
          <p:nvPr>
            <p:ph type="body" sz="quarter" idx="24"/>
          </p:nvPr>
        </p:nvSpPr>
        <p:spPr>
          <a:xfrm>
            <a:off x="4375151" y="1165671"/>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4" name="Text Placeholder 10">
            <a:extLst>
              <a:ext uri="{FF2B5EF4-FFF2-40B4-BE49-F238E27FC236}">
                <a16:creationId xmlns:a16="http://schemas.microsoft.com/office/drawing/2014/main" id="{8C6F71A4-4BA8-4B14-A3C8-64E0E452DC0E}"/>
              </a:ext>
            </a:extLst>
          </p:cNvPr>
          <p:cNvSpPr>
            <a:spLocks noGrp="1"/>
          </p:cNvSpPr>
          <p:nvPr>
            <p:ph type="body" sz="quarter" idx="25"/>
          </p:nvPr>
        </p:nvSpPr>
        <p:spPr>
          <a:xfrm>
            <a:off x="4375151" y="3874209"/>
            <a:ext cx="3441698" cy="338555"/>
          </a:xfrm>
          <a:prstGeom prst="rect">
            <a:avLst/>
          </a:prstGeom>
        </p:spPr>
        <p:txBody>
          <a:bodyPr vert="horz" lIns="0" tIns="45720" rIns="0" bIns="45720" rtlCol="0" anchor="b" anchorCtr="0">
            <a:noAutofit/>
          </a:bodyPr>
          <a:lstStyle>
            <a:lvl1pPr>
              <a:defRPr lang="en-US" sz="1400" b="1" cap="all" spc="150" baseline="0" dirty="0">
                <a:solidFill>
                  <a:srgbClr val="007EBD"/>
                </a:solidFill>
              </a:defRPr>
            </a:lvl1pPr>
          </a:lstStyle>
          <a:p>
            <a:pPr marL="0" lvl="0" indent="0" algn="ctr">
              <a:lnSpc>
                <a:spcPct val="110000"/>
              </a:lnSpc>
              <a:spcBef>
                <a:spcPts val="0"/>
              </a:spcBef>
              <a:buNone/>
            </a:pPr>
            <a:r>
              <a:rPr lang="en-US" dirty="0"/>
              <a:t>Click to edit Master text styles</a:t>
            </a:r>
          </a:p>
        </p:txBody>
      </p:sp>
      <p:sp>
        <p:nvSpPr>
          <p:cNvPr id="25" name="Text Placeholder 10">
            <a:extLst>
              <a:ext uri="{FF2B5EF4-FFF2-40B4-BE49-F238E27FC236}">
                <a16:creationId xmlns:a16="http://schemas.microsoft.com/office/drawing/2014/main" id="{4D798584-2879-49A3-A313-38B09ADFCB74}"/>
              </a:ext>
            </a:extLst>
          </p:cNvPr>
          <p:cNvSpPr>
            <a:spLocks noGrp="1"/>
          </p:cNvSpPr>
          <p:nvPr>
            <p:ph type="body" sz="quarter" idx="26"/>
          </p:nvPr>
        </p:nvSpPr>
        <p:spPr>
          <a:xfrm>
            <a:off x="4375151" y="4594671"/>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6" name="Text Placeholder 10">
            <a:extLst>
              <a:ext uri="{FF2B5EF4-FFF2-40B4-BE49-F238E27FC236}">
                <a16:creationId xmlns:a16="http://schemas.microsoft.com/office/drawing/2014/main" id="{346A8F46-DA53-4745-8ACB-6F22FAD89BF1}"/>
              </a:ext>
            </a:extLst>
          </p:cNvPr>
          <p:cNvSpPr>
            <a:spLocks noGrp="1"/>
          </p:cNvSpPr>
          <p:nvPr>
            <p:ph type="body" sz="quarter" idx="27"/>
          </p:nvPr>
        </p:nvSpPr>
        <p:spPr>
          <a:xfrm>
            <a:off x="8439151" y="466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kern="1200" cap="all" spc="150" baseline="0" dirty="0">
                <a:solidFill>
                  <a:srgbClr val="007EBD"/>
                </a:solidFill>
                <a:latin typeface="+mn-lt"/>
                <a:ea typeface="+mn-ea"/>
                <a:cs typeface="+mn-cs"/>
              </a:defRPr>
            </a:lvl1pPr>
          </a:lstStyle>
          <a:p>
            <a:pPr marL="0" lvl="0" indent="0" algn="ctr" defTabSz="914400" rtl="0" eaLnBrk="1" latinLnBrk="0" hangingPunct="1">
              <a:lnSpc>
                <a:spcPct val="110000"/>
              </a:lnSpc>
              <a:spcBef>
                <a:spcPts val="0"/>
              </a:spcBef>
              <a:buFont typeface="Arial" panose="020B0604020202020204" pitchFamily="34" charset="0"/>
              <a:buNone/>
            </a:pPr>
            <a:r>
              <a:rPr lang="en-US" dirty="0"/>
              <a:t>Click to edit Master text styles</a:t>
            </a:r>
          </a:p>
        </p:txBody>
      </p:sp>
      <p:sp>
        <p:nvSpPr>
          <p:cNvPr id="27" name="Text Placeholder 10">
            <a:extLst>
              <a:ext uri="{FF2B5EF4-FFF2-40B4-BE49-F238E27FC236}">
                <a16:creationId xmlns:a16="http://schemas.microsoft.com/office/drawing/2014/main" id="{4691F633-3DA1-47A7-85BC-1F6EA4BC27D4}"/>
              </a:ext>
            </a:extLst>
          </p:cNvPr>
          <p:cNvSpPr>
            <a:spLocks noGrp="1"/>
          </p:cNvSpPr>
          <p:nvPr>
            <p:ph type="body" sz="quarter" idx="28"/>
          </p:nvPr>
        </p:nvSpPr>
        <p:spPr>
          <a:xfrm>
            <a:off x="8439151" y="1186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8" name="Text Placeholder 10">
            <a:extLst>
              <a:ext uri="{FF2B5EF4-FFF2-40B4-BE49-F238E27FC236}">
                <a16:creationId xmlns:a16="http://schemas.microsoft.com/office/drawing/2014/main" id="{BF15D0B8-AE15-4DDB-828F-15848C0C7845}"/>
              </a:ext>
            </a:extLst>
          </p:cNvPr>
          <p:cNvSpPr>
            <a:spLocks noGrp="1"/>
          </p:cNvSpPr>
          <p:nvPr>
            <p:ph type="body" sz="quarter" idx="29"/>
          </p:nvPr>
        </p:nvSpPr>
        <p:spPr>
          <a:xfrm>
            <a:off x="8439150" y="3895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29" name="Text Placeholder 10">
            <a:extLst>
              <a:ext uri="{FF2B5EF4-FFF2-40B4-BE49-F238E27FC236}">
                <a16:creationId xmlns:a16="http://schemas.microsoft.com/office/drawing/2014/main" id="{5F11BDA5-7F66-4674-89FE-8A83917E7D8F}"/>
              </a:ext>
            </a:extLst>
          </p:cNvPr>
          <p:cNvSpPr>
            <a:spLocks noGrp="1"/>
          </p:cNvSpPr>
          <p:nvPr>
            <p:ph type="body" sz="quarter" idx="30"/>
          </p:nvPr>
        </p:nvSpPr>
        <p:spPr>
          <a:xfrm>
            <a:off x="8439150" y="4615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1430775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texte - 5 boxes bleu">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650B5A-1A0C-4D80-8AC5-F54932C683E3}"/>
              </a:ext>
            </a:extLst>
          </p:cNvPr>
          <p:cNvSpPr/>
          <p:nvPr userDrawn="1"/>
        </p:nvSpPr>
        <p:spPr>
          <a:xfrm>
            <a:off x="4064000" y="0"/>
            <a:ext cx="4064000" cy="3429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Text Placeholder 10">
            <a:extLst>
              <a:ext uri="{FF2B5EF4-FFF2-40B4-BE49-F238E27FC236}">
                <a16:creationId xmlns:a16="http://schemas.microsoft.com/office/drawing/2014/main" id="{DBD693EC-3A64-4E0C-ACF7-9981A10CEB97}"/>
              </a:ext>
            </a:extLst>
          </p:cNvPr>
          <p:cNvSpPr>
            <a:spLocks noGrp="1"/>
          </p:cNvSpPr>
          <p:nvPr userDrawn="1">
            <p:ph type="body" sz="quarter" idx="13"/>
          </p:nvPr>
        </p:nvSpPr>
        <p:spPr>
          <a:xfrm>
            <a:off x="4375151" y="466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10" name="Text Placeholder 10">
            <a:extLst>
              <a:ext uri="{FF2B5EF4-FFF2-40B4-BE49-F238E27FC236}">
                <a16:creationId xmlns:a16="http://schemas.microsoft.com/office/drawing/2014/main" id="{3AFEECEB-442A-4A84-8133-73D64C8C5646}"/>
              </a:ext>
            </a:extLst>
          </p:cNvPr>
          <p:cNvSpPr>
            <a:spLocks noGrp="1"/>
          </p:cNvSpPr>
          <p:nvPr userDrawn="1">
            <p:ph type="body" sz="quarter" idx="14"/>
          </p:nvPr>
        </p:nvSpPr>
        <p:spPr>
          <a:xfrm>
            <a:off x="4375151" y="1186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4" name="Rectangle 13">
            <a:extLst>
              <a:ext uri="{FF2B5EF4-FFF2-40B4-BE49-F238E27FC236}">
                <a16:creationId xmlns:a16="http://schemas.microsoft.com/office/drawing/2014/main" id="{2049A534-EF7D-4F85-89D4-44737A4F7ECB}"/>
              </a:ext>
            </a:extLst>
          </p:cNvPr>
          <p:cNvSpPr/>
          <p:nvPr userDrawn="1"/>
        </p:nvSpPr>
        <p:spPr>
          <a:xfrm>
            <a:off x="0" y="3429000"/>
            <a:ext cx="4064000" cy="3429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E67F706F-F036-491D-85E0-4273CDD482D4}"/>
              </a:ext>
            </a:extLst>
          </p:cNvPr>
          <p:cNvSpPr/>
          <p:nvPr userDrawn="1"/>
        </p:nvSpPr>
        <p:spPr>
          <a:xfrm>
            <a:off x="8128000" y="3429000"/>
            <a:ext cx="4064000" cy="3429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latin typeface="Arial" panose="020B0604020202020204" pitchFamily="34" charset="0"/>
              <a:cs typeface="Arial" panose="020B0604020202020204" pitchFamily="34" charset="0"/>
            </a:endParaRPr>
          </a:p>
        </p:txBody>
      </p:sp>
      <p:sp>
        <p:nvSpPr>
          <p:cNvPr id="16" name="Text Placeholder 10">
            <a:extLst>
              <a:ext uri="{FF2B5EF4-FFF2-40B4-BE49-F238E27FC236}">
                <a16:creationId xmlns:a16="http://schemas.microsoft.com/office/drawing/2014/main" id="{234B596D-74D6-4FEF-82D1-281F15168898}"/>
              </a:ext>
            </a:extLst>
          </p:cNvPr>
          <p:cNvSpPr>
            <a:spLocks noGrp="1"/>
          </p:cNvSpPr>
          <p:nvPr>
            <p:ph type="body" sz="quarter" idx="17"/>
          </p:nvPr>
        </p:nvSpPr>
        <p:spPr>
          <a:xfrm>
            <a:off x="311150" y="3895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17" name="Text Placeholder 10">
            <a:extLst>
              <a:ext uri="{FF2B5EF4-FFF2-40B4-BE49-F238E27FC236}">
                <a16:creationId xmlns:a16="http://schemas.microsoft.com/office/drawing/2014/main" id="{3579C77C-54C6-4BF6-9304-71EC8A537CCA}"/>
              </a:ext>
            </a:extLst>
          </p:cNvPr>
          <p:cNvSpPr>
            <a:spLocks noGrp="1"/>
          </p:cNvSpPr>
          <p:nvPr>
            <p:ph type="body" sz="quarter" idx="18"/>
          </p:nvPr>
        </p:nvSpPr>
        <p:spPr>
          <a:xfrm>
            <a:off x="311150" y="4615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2" name="Title 1">
            <a:extLst>
              <a:ext uri="{FF2B5EF4-FFF2-40B4-BE49-F238E27FC236}">
                <a16:creationId xmlns:a16="http://schemas.microsoft.com/office/drawing/2014/main" id="{56284500-EB93-42CE-BAEF-5A89BBF128D5}"/>
              </a:ext>
            </a:extLst>
          </p:cNvPr>
          <p:cNvSpPr>
            <a:spLocks noGrp="1"/>
          </p:cNvSpPr>
          <p:nvPr>
            <p:ph type="title"/>
          </p:nvPr>
        </p:nvSpPr>
        <p:spPr>
          <a:xfrm>
            <a:off x="622300" y="1203952"/>
            <a:ext cx="2759075" cy="838204"/>
          </a:xfrm>
          <a:prstGeom prst="rect">
            <a:avLst/>
          </a:prstGeom>
        </p:spPr>
        <p:txBody>
          <a:bodyPr lIns="0" anchor="b" anchorCtr="0">
            <a:noAutofit/>
          </a:bodyPr>
          <a:lstStyle>
            <a:lvl1pPr>
              <a:defRPr sz="2400">
                <a:solidFill>
                  <a:srgbClr val="162949"/>
                </a:solidFill>
              </a:defRPr>
            </a:lvl1pPr>
          </a:lstStyle>
          <a:p>
            <a:r>
              <a:rPr lang="en-US" dirty="0"/>
              <a:t>Click to edit Master title style</a:t>
            </a:r>
          </a:p>
        </p:txBody>
      </p:sp>
      <p:sp>
        <p:nvSpPr>
          <p:cNvPr id="23" name="Text Placeholder 10">
            <a:extLst>
              <a:ext uri="{FF2B5EF4-FFF2-40B4-BE49-F238E27FC236}">
                <a16:creationId xmlns:a16="http://schemas.microsoft.com/office/drawing/2014/main" id="{40BECF6B-4F0A-4DA5-B132-1B815DDB6A19}"/>
              </a:ext>
            </a:extLst>
          </p:cNvPr>
          <p:cNvSpPr>
            <a:spLocks noGrp="1"/>
          </p:cNvSpPr>
          <p:nvPr>
            <p:ph type="body" sz="quarter" idx="11"/>
          </p:nvPr>
        </p:nvSpPr>
        <p:spPr>
          <a:xfrm>
            <a:off x="615950" y="2066053"/>
            <a:ext cx="2765426" cy="338555"/>
          </a:xfrm>
          <a:prstGeom prst="rect">
            <a:avLst/>
          </a:prstGeom>
        </p:spPr>
        <p:txBody>
          <a:bodyPr vert="horz" lIns="0" tIns="45720" rIns="91440" bIns="45720" rtlCol="0">
            <a:noAutofit/>
          </a:bodyPr>
          <a:lstStyle>
            <a:lvl1pPr>
              <a:lnSpc>
                <a:spcPct val="110000"/>
              </a:lnSpc>
              <a:spcBef>
                <a:spcPts val="0"/>
              </a:spcBef>
              <a:defRPr lang="en-US" sz="1400" b="1" cap="all" spc="150" baseline="0" dirty="0" smtClean="0">
                <a:solidFill>
                  <a:srgbClr val="007EBD"/>
                </a:solidFill>
              </a:defRPr>
            </a:lvl1pPr>
          </a:lstStyle>
          <a:p>
            <a:pPr marL="0" lvl="0" indent="0">
              <a:buNone/>
            </a:pPr>
            <a:r>
              <a:rPr lang="en-US" dirty="0"/>
              <a:t>Click to edit Master text styles</a:t>
            </a:r>
          </a:p>
        </p:txBody>
      </p:sp>
      <p:sp>
        <p:nvSpPr>
          <p:cNvPr id="25" name="Text Placeholder 10">
            <a:extLst>
              <a:ext uri="{FF2B5EF4-FFF2-40B4-BE49-F238E27FC236}">
                <a16:creationId xmlns:a16="http://schemas.microsoft.com/office/drawing/2014/main" id="{7D9DCD6D-4F56-4862-BCF7-295EF56A8F8F}"/>
              </a:ext>
            </a:extLst>
          </p:cNvPr>
          <p:cNvSpPr>
            <a:spLocks noGrp="1"/>
          </p:cNvSpPr>
          <p:nvPr>
            <p:ph type="body" sz="quarter" idx="20"/>
          </p:nvPr>
        </p:nvSpPr>
        <p:spPr>
          <a:xfrm>
            <a:off x="8439151" y="4615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6" name="Text Placeholder 10">
            <a:extLst>
              <a:ext uri="{FF2B5EF4-FFF2-40B4-BE49-F238E27FC236}">
                <a16:creationId xmlns:a16="http://schemas.microsoft.com/office/drawing/2014/main" id="{5A0CA831-A2BA-4849-8142-A12144403C6E}"/>
              </a:ext>
            </a:extLst>
          </p:cNvPr>
          <p:cNvSpPr>
            <a:spLocks noGrp="1"/>
          </p:cNvSpPr>
          <p:nvPr>
            <p:ph type="body" sz="quarter" idx="21"/>
          </p:nvPr>
        </p:nvSpPr>
        <p:spPr>
          <a:xfrm>
            <a:off x="4375151" y="3895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rgbClr val="007EBD"/>
                </a:solidFill>
              </a:defRPr>
            </a:lvl1pPr>
          </a:lstStyle>
          <a:p>
            <a:pPr marL="0" lvl="0" indent="0">
              <a:buNone/>
            </a:pPr>
            <a:r>
              <a:rPr lang="en-US" dirty="0"/>
              <a:t>Click to edit Master text styles</a:t>
            </a:r>
          </a:p>
        </p:txBody>
      </p:sp>
      <p:sp>
        <p:nvSpPr>
          <p:cNvPr id="27" name="Text Placeholder 10">
            <a:extLst>
              <a:ext uri="{FF2B5EF4-FFF2-40B4-BE49-F238E27FC236}">
                <a16:creationId xmlns:a16="http://schemas.microsoft.com/office/drawing/2014/main" id="{60C867DE-D5E8-479A-9611-82F1D72ED719}"/>
              </a:ext>
            </a:extLst>
          </p:cNvPr>
          <p:cNvSpPr>
            <a:spLocks noGrp="1"/>
          </p:cNvSpPr>
          <p:nvPr>
            <p:ph type="body" sz="quarter" idx="22"/>
          </p:nvPr>
        </p:nvSpPr>
        <p:spPr>
          <a:xfrm>
            <a:off x="4375151" y="4615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8" name="Text Placeholder 10">
            <a:extLst>
              <a:ext uri="{FF2B5EF4-FFF2-40B4-BE49-F238E27FC236}">
                <a16:creationId xmlns:a16="http://schemas.microsoft.com/office/drawing/2014/main" id="{B0F938AA-AC57-44FD-BCC1-AB4E88DE060D}"/>
              </a:ext>
            </a:extLst>
          </p:cNvPr>
          <p:cNvSpPr>
            <a:spLocks noGrp="1"/>
          </p:cNvSpPr>
          <p:nvPr>
            <p:ph type="body" sz="quarter" idx="23"/>
          </p:nvPr>
        </p:nvSpPr>
        <p:spPr>
          <a:xfrm>
            <a:off x="8439150" y="466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rgbClr val="007EBD"/>
                </a:solidFill>
              </a:defRPr>
            </a:lvl1pPr>
          </a:lstStyle>
          <a:p>
            <a:pPr marL="0" lvl="0" indent="0">
              <a:buNone/>
            </a:pPr>
            <a:r>
              <a:rPr lang="en-US" dirty="0"/>
              <a:t>Click to edit Master text styles</a:t>
            </a:r>
          </a:p>
        </p:txBody>
      </p:sp>
      <p:sp>
        <p:nvSpPr>
          <p:cNvPr id="29" name="Text Placeholder 10">
            <a:extLst>
              <a:ext uri="{FF2B5EF4-FFF2-40B4-BE49-F238E27FC236}">
                <a16:creationId xmlns:a16="http://schemas.microsoft.com/office/drawing/2014/main" id="{0B651E53-3D80-41CD-8BA5-119E17A6C219}"/>
              </a:ext>
            </a:extLst>
          </p:cNvPr>
          <p:cNvSpPr>
            <a:spLocks noGrp="1"/>
          </p:cNvSpPr>
          <p:nvPr>
            <p:ph type="body" sz="quarter" idx="24"/>
          </p:nvPr>
        </p:nvSpPr>
        <p:spPr>
          <a:xfrm>
            <a:off x="8439150" y="1186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0" name="Text Placeholder 10">
            <a:extLst>
              <a:ext uri="{FF2B5EF4-FFF2-40B4-BE49-F238E27FC236}">
                <a16:creationId xmlns:a16="http://schemas.microsoft.com/office/drawing/2014/main" id="{EA240006-9CEC-4F52-9B78-E577DA96C680}"/>
              </a:ext>
            </a:extLst>
          </p:cNvPr>
          <p:cNvSpPr>
            <a:spLocks noGrp="1"/>
          </p:cNvSpPr>
          <p:nvPr>
            <p:ph type="body" sz="quarter" idx="25"/>
          </p:nvPr>
        </p:nvSpPr>
        <p:spPr>
          <a:xfrm>
            <a:off x="8439150" y="3853064"/>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Tree>
    <p:extLst>
      <p:ext uri="{BB962C8B-B14F-4D97-AF65-F5344CB8AC3E}">
        <p14:creationId xmlns:p14="http://schemas.microsoft.com/office/powerpoint/2010/main" val="1405767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texte - 5 boxes orang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650B5A-1A0C-4D80-8AC5-F54932C683E3}"/>
              </a:ext>
            </a:extLst>
          </p:cNvPr>
          <p:cNvSpPr/>
          <p:nvPr userDrawn="1"/>
        </p:nvSpPr>
        <p:spPr>
          <a:xfrm>
            <a:off x="4064000" y="0"/>
            <a:ext cx="4064000" cy="3429000"/>
          </a:xfrm>
          <a:prstGeom prst="rect">
            <a:avLst/>
          </a:pr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Rectangle 13">
            <a:extLst>
              <a:ext uri="{FF2B5EF4-FFF2-40B4-BE49-F238E27FC236}">
                <a16:creationId xmlns:a16="http://schemas.microsoft.com/office/drawing/2014/main" id="{2049A534-EF7D-4F85-89D4-44737A4F7ECB}"/>
              </a:ext>
            </a:extLst>
          </p:cNvPr>
          <p:cNvSpPr/>
          <p:nvPr userDrawn="1"/>
        </p:nvSpPr>
        <p:spPr>
          <a:xfrm>
            <a:off x="0" y="3429000"/>
            <a:ext cx="4064000" cy="3429000"/>
          </a:xfrm>
          <a:prstGeom prst="rect">
            <a:avLst/>
          </a:pr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E67F706F-F036-491D-85E0-4273CDD482D4}"/>
              </a:ext>
            </a:extLst>
          </p:cNvPr>
          <p:cNvSpPr/>
          <p:nvPr userDrawn="1"/>
        </p:nvSpPr>
        <p:spPr>
          <a:xfrm>
            <a:off x="8128000" y="3429000"/>
            <a:ext cx="4064000" cy="3429000"/>
          </a:xfrm>
          <a:prstGeom prst="rect">
            <a:avLst/>
          </a:pr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itle 1">
            <a:extLst>
              <a:ext uri="{FF2B5EF4-FFF2-40B4-BE49-F238E27FC236}">
                <a16:creationId xmlns:a16="http://schemas.microsoft.com/office/drawing/2014/main" id="{56284500-EB93-42CE-BAEF-5A89BBF128D5}"/>
              </a:ext>
            </a:extLst>
          </p:cNvPr>
          <p:cNvSpPr>
            <a:spLocks noGrp="1"/>
          </p:cNvSpPr>
          <p:nvPr>
            <p:ph type="title"/>
          </p:nvPr>
        </p:nvSpPr>
        <p:spPr>
          <a:xfrm>
            <a:off x="622300" y="1203952"/>
            <a:ext cx="2759075" cy="838204"/>
          </a:xfrm>
          <a:prstGeom prst="rect">
            <a:avLst/>
          </a:prstGeom>
        </p:spPr>
        <p:txBody>
          <a:bodyPr lIns="0" anchor="b" anchorCtr="0">
            <a:noAutofit/>
          </a:bodyPr>
          <a:lstStyle>
            <a:lvl1pPr>
              <a:defRPr sz="2400">
                <a:solidFill>
                  <a:srgbClr val="162949"/>
                </a:solidFill>
              </a:defRPr>
            </a:lvl1pPr>
          </a:lstStyle>
          <a:p>
            <a:r>
              <a:rPr lang="en-US" dirty="0"/>
              <a:t>Click to edit Master title style</a:t>
            </a:r>
          </a:p>
        </p:txBody>
      </p:sp>
      <p:sp>
        <p:nvSpPr>
          <p:cNvPr id="23" name="Text Placeholder 10">
            <a:extLst>
              <a:ext uri="{FF2B5EF4-FFF2-40B4-BE49-F238E27FC236}">
                <a16:creationId xmlns:a16="http://schemas.microsoft.com/office/drawing/2014/main" id="{40BECF6B-4F0A-4DA5-B132-1B815DDB6A19}"/>
              </a:ext>
            </a:extLst>
          </p:cNvPr>
          <p:cNvSpPr>
            <a:spLocks noGrp="1"/>
          </p:cNvSpPr>
          <p:nvPr>
            <p:ph type="body" sz="quarter" idx="11"/>
          </p:nvPr>
        </p:nvSpPr>
        <p:spPr>
          <a:xfrm>
            <a:off x="615950" y="2066053"/>
            <a:ext cx="2765426" cy="338555"/>
          </a:xfrm>
          <a:prstGeom prst="rect">
            <a:avLst/>
          </a:prstGeom>
        </p:spPr>
        <p:txBody>
          <a:bodyPr vert="horz" lIns="0" tIns="45720" rIns="91440" bIns="45720" rtlCol="0">
            <a:noAutofit/>
          </a:bodyPr>
          <a:lstStyle>
            <a:lvl1pPr>
              <a:lnSpc>
                <a:spcPct val="110000"/>
              </a:lnSpc>
              <a:spcBef>
                <a:spcPts val="0"/>
              </a:spcBef>
              <a:defRPr lang="en-US" sz="1400" b="1" cap="all" spc="150" baseline="0" dirty="0" smtClean="0">
                <a:solidFill>
                  <a:srgbClr val="377FBC"/>
                </a:solidFill>
              </a:defRPr>
            </a:lvl1pPr>
          </a:lstStyle>
          <a:p>
            <a:pPr marL="0" lvl="0" indent="0">
              <a:buNone/>
            </a:pPr>
            <a:r>
              <a:rPr lang="en-US" dirty="0"/>
              <a:t>Click to edit Master text styles</a:t>
            </a:r>
          </a:p>
        </p:txBody>
      </p:sp>
      <p:sp>
        <p:nvSpPr>
          <p:cNvPr id="24" name="Text Placeholder 10">
            <a:extLst>
              <a:ext uri="{FF2B5EF4-FFF2-40B4-BE49-F238E27FC236}">
                <a16:creationId xmlns:a16="http://schemas.microsoft.com/office/drawing/2014/main" id="{56088078-FB73-48CA-AF8E-2D5E08478FA3}"/>
              </a:ext>
            </a:extLst>
          </p:cNvPr>
          <p:cNvSpPr>
            <a:spLocks noGrp="1"/>
          </p:cNvSpPr>
          <p:nvPr>
            <p:ph type="body" sz="quarter" idx="13"/>
          </p:nvPr>
        </p:nvSpPr>
        <p:spPr>
          <a:xfrm>
            <a:off x="4375151" y="466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25" name="Text Placeholder 10">
            <a:extLst>
              <a:ext uri="{FF2B5EF4-FFF2-40B4-BE49-F238E27FC236}">
                <a16:creationId xmlns:a16="http://schemas.microsoft.com/office/drawing/2014/main" id="{93949224-BA2A-4B04-9F26-9AFC8517ABCB}"/>
              </a:ext>
            </a:extLst>
          </p:cNvPr>
          <p:cNvSpPr>
            <a:spLocks noGrp="1"/>
          </p:cNvSpPr>
          <p:nvPr>
            <p:ph type="body" sz="quarter" idx="14"/>
          </p:nvPr>
        </p:nvSpPr>
        <p:spPr>
          <a:xfrm>
            <a:off x="4375151" y="1186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6" name="Text Placeholder 10">
            <a:extLst>
              <a:ext uri="{FF2B5EF4-FFF2-40B4-BE49-F238E27FC236}">
                <a16:creationId xmlns:a16="http://schemas.microsoft.com/office/drawing/2014/main" id="{80FBCEB1-09B9-44DF-83DD-86F0CFF078C7}"/>
              </a:ext>
            </a:extLst>
          </p:cNvPr>
          <p:cNvSpPr>
            <a:spLocks noGrp="1"/>
          </p:cNvSpPr>
          <p:nvPr>
            <p:ph type="body" sz="quarter" idx="17"/>
          </p:nvPr>
        </p:nvSpPr>
        <p:spPr>
          <a:xfrm>
            <a:off x="311150" y="3895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27" name="Text Placeholder 10">
            <a:extLst>
              <a:ext uri="{FF2B5EF4-FFF2-40B4-BE49-F238E27FC236}">
                <a16:creationId xmlns:a16="http://schemas.microsoft.com/office/drawing/2014/main" id="{65F8F3CC-3BA2-4B01-8B97-E992D1D1CE68}"/>
              </a:ext>
            </a:extLst>
          </p:cNvPr>
          <p:cNvSpPr>
            <a:spLocks noGrp="1"/>
          </p:cNvSpPr>
          <p:nvPr>
            <p:ph type="body" sz="quarter" idx="18"/>
          </p:nvPr>
        </p:nvSpPr>
        <p:spPr>
          <a:xfrm>
            <a:off x="311150" y="4615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8" name="Text Placeholder 10">
            <a:extLst>
              <a:ext uri="{FF2B5EF4-FFF2-40B4-BE49-F238E27FC236}">
                <a16:creationId xmlns:a16="http://schemas.microsoft.com/office/drawing/2014/main" id="{1D377751-3447-44B4-BE64-E3301AE8B937}"/>
              </a:ext>
            </a:extLst>
          </p:cNvPr>
          <p:cNvSpPr>
            <a:spLocks noGrp="1"/>
          </p:cNvSpPr>
          <p:nvPr>
            <p:ph type="body" sz="quarter" idx="20"/>
          </p:nvPr>
        </p:nvSpPr>
        <p:spPr>
          <a:xfrm>
            <a:off x="8439151" y="4615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9" name="Text Placeholder 10">
            <a:extLst>
              <a:ext uri="{FF2B5EF4-FFF2-40B4-BE49-F238E27FC236}">
                <a16:creationId xmlns:a16="http://schemas.microsoft.com/office/drawing/2014/main" id="{224ED1A1-250C-4DAC-8700-6C484CA066E2}"/>
              </a:ext>
            </a:extLst>
          </p:cNvPr>
          <p:cNvSpPr>
            <a:spLocks noGrp="1"/>
          </p:cNvSpPr>
          <p:nvPr>
            <p:ph type="body" sz="quarter" idx="21"/>
          </p:nvPr>
        </p:nvSpPr>
        <p:spPr>
          <a:xfrm>
            <a:off x="4375151" y="3895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rgbClr val="162949"/>
                </a:solidFill>
              </a:defRPr>
            </a:lvl1pPr>
          </a:lstStyle>
          <a:p>
            <a:pPr marL="0" lvl="0" indent="0">
              <a:buNone/>
            </a:pPr>
            <a:r>
              <a:rPr lang="en-US" dirty="0"/>
              <a:t>Click to edit Master text styles</a:t>
            </a:r>
          </a:p>
        </p:txBody>
      </p:sp>
      <p:sp>
        <p:nvSpPr>
          <p:cNvPr id="30" name="Text Placeholder 10">
            <a:extLst>
              <a:ext uri="{FF2B5EF4-FFF2-40B4-BE49-F238E27FC236}">
                <a16:creationId xmlns:a16="http://schemas.microsoft.com/office/drawing/2014/main" id="{0CC6C7D5-B0A2-498E-B76A-6EF0DD6F09C6}"/>
              </a:ext>
            </a:extLst>
          </p:cNvPr>
          <p:cNvSpPr>
            <a:spLocks noGrp="1"/>
          </p:cNvSpPr>
          <p:nvPr>
            <p:ph type="body" sz="quarter" idx="22"/>
          </p:nvPr>
        </p:nvSpPr>
        <p:spPr>
          <a:xfrm>
            <a:off x="4375151" y="4615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1" name="Text Placeholder 10">
            <a:extLst>
              <a:ext uri="{FF2B5EF4-FFF2-40B4-BE49-F238E27FC236}">
                <a16:creationId xmlns:a16="http://schemas.microsoft.com/office/drawing/2014/main" id="{1B6E01F4-5801-42C8-A58C-65B40C24ABFE}"/>
              </a:ext>
            </a:extLst>
          </p:cNvPr>
          <p:cNvSpPr>
            <a:spLocks noGrp="1"/>
          </p:cNvSpPr>
          <p:nvPr>
            <p:ph type="body" sz="quarter" idx="23"/>
          </p:nvPr>
        </p:nvSpPr>
        <p:spPr>
          <a:xfrm>
            <a:off x="8439150" y="466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rgbClr val="162949"/>
                </a:solidFill>
              </a:defRPr>
            </a:lvl1pPr>
          </a:lstStyle>
          <a:p>
            <a:pPr marL="0" lvl="0" indent="0">
              <a:buNone/>
            </a:pPr>
            <a:r>
              <a:rPr lang="en-US" dirty="0"/>
              <a:t>Click to edit Master text styles</a:t>
            </a:r>
          </a:p>
        </p:txBody>
      </p:sp>
      <p:sp>
        <p:nvSpPr>
          <p:cNvPr id="32" name="Text Placeholder 10">
            <a:extLst>
              <a:ext uri="{FF2B5EF4-FFF2-40B4-BE49-F238E27FC236}">
                <a16:creationId xmlns:a16="http://schemas.microsoft.com/office/drawing/2014/main" id="{C0DB6E42-21DF-4F90-B6CC-C74F159693C5}"/>
              </a:ext>
            </a:extLst>
          </p:cNvPr>
          <p:cNvSpPr>
            <a:spLocks noGrp="1"/>
          </p:cNvSpPr>
          <p:nvPr>
            <p:ph type="body" sz="quarter" idx="24"/>
          </p:nvPr>
        </p:nvSpPr>
        <p:spPr>
          <a:xfrm>
            <a:off x="8439150" y="1186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3" name="Text Placeholder 10">
            <a:extLst>
              <a:ext uri="{FF2B5EF4-FFF2-40B4-BE49-F238E27FC236}">
                <a16:creationId xmlns:a16="http://schemas.microsoft.com/office/drawing/2014/main" id="{DC2FA2B2-E0CC-4AF7-B17A-664E479FC4A0}"/>
              </a:ext>
            </a:extLst>
          </p:cNvPr>
          <p:cNvSpPr>
            <a:spLocks noGrp="1"/>
          </p:cNvSpPr>
          <p:nvPr>
            <p:ph type="body" sz="quarter" idx="25"/>
          </p:nvPr>
        </p:nvSpPr>
        <p:spPr>
          <a:xfrm>
            <a:off x="8439150" y="3853064"/>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Tree>
    <p:extLst>
      <p:ext uri="{BB962C8B-B14F-4D97-AF65-F5344CB8AC3E}">
        <p14:creationId xmlns:p14="http://schemas.microsoft.com/office/powerpoint/2010/main" val="42002986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texte - 4 boxes ">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88FA5AF-2DD3-4EF2-BB3F-DC20B123EE12}"/>
              </a:ext>
            </a:extLst>
          </p:cNvPr>
          <p:cNvSpPr/>
          <p:nvPr userDrawn="1"/>
        </p:nvSpPr>
        <p:spPr>
          <a:xfrm>
            <a:off x="8128000" y="0"/>
            <a:ext cx="4064000" cy="3429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 name="Rectangle 23">
            <a:extLst>
              <a:ext uri="{FF2B5EF4-FFF2-40B4-BE49-F238E27FC236}">
                <a16:creationId xmlns:a16="http://schemas.microsoft.com/office/drawing/2014/main" id="{F0F3EDA9-E981-4992-9E55-482CBE40D00F}"/>
              </a:ext>
            </a:extLst>
          </p:cNvPr>
          <p:cNvSpPr/>
          <p:nvPr userDrawn="1"/>
        </p:nvSpPr>
        <p:spPr>
          <a:xfrm>
            <a:off x="4063998" y="3429000"/>
            <a:ext cx="4064000" cy="3429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Rectangle 2">
            <a:extLst>
              <a:ext uri="{FF2B5EF4-FFF2-40B4-BE49-F238E27FC236}">
                <a16:creationId xmlns:a16="http://schemas.microsoft.com/office/drawing/2014/main" id="{E8650B5A-1A0C-4D80-8AC5-F54932C683E3}"/>
              </a:ext>
            </a:extLst>
          </p:cNvPr>
          <p:cNvSpPr/>
          <p:nvPr userDrawn="1"/>
        </p:nvSpPr>
        <p:spPr>
          <a:xfrm>
            <a:off x="4064000" y="0"/>
            <a:ext cx="4064000" cy="3429000"/>
          </a:xfrm>
          <a:prstGeom prst="rect">
            <a:avLst/>
          </a:pr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Text Placeholder 10">
            <a:extLst>
              <a:ext uri="{FF2B5EF4-FFF2-40B4-BE49-F238E27FC236}">
                <a16:creationId xmlns:a16="http://schemas.microsoft.com/office/drawing/2014/main" id="{DBD693EC-3A64-4E0C-ACF7-9981A10CEB97}"/>
              </a:ext>
            </a:extLst>
          </p:cNvPr>
          <p:cNvSpPr>
            <a:spLocks noGrp="1"/>
          </p:cNvSpPr>
          <p:nvPr userDrawn="1">
            <p:ph type="body" sz="quarter" idx="13"/>
          </p:nvPr>
        </p:nvSpPr>
        <p:spPr>
          <a:xfrm>
            <a:off x="4375151" y="466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10" name="Text Placeholder 10">
            <a:extLst>
              <a:ext uri="{FF2B5EF4-FFF2-40B4-BE49-F238E27FC236}">
                <a16:creationId xmlns:a16="http://schemas.microsoft.com/office/drawing/2014/main" id="{3AFEECEB-442A-4A84-8133-73D64C8C5646}"/>
              </a:ext>
            </a:extLst>
          </p:cNvPr>
          <p:cNvSpPr>
            <a:spLocks noGrp="1"/>
          </p:cNvSpPr>
          <p:nvPr userDrawn="1">
            <p:ph type="body" sz="quarter" idx="14"/>
          </p:nvPr>
        </p:nvSpPr>
        <p:spPr>
          <a:xfrm>
            <a:off x="4375151" y="1186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5" name="Rectangle 14">
            <a:extLst>
              <a:ext uri="{FF2B5EF4-FFF2-40B4-BE49-F238E27FC236}">
                <a16:creationId xmlns:a16="http://schemas.microsoft.com/office/drawing/2014/main" id="{E67F706F-F036-491D-85E0-4273CDD482D4}"/>
              </a:ext>
            </a:extLst>
          </p:cNvPr>
          <p:cNvSpPr/>
          <p:nvPr userDrawn="1"/>
        </p:nvSpPr>
        <p:spPr>
          <a:xfrm>
            <a:off x="8128000" y="3429000"/>
            <a:ext cx="4064000" cy="3429000"/>
          </a:xfrm>
          <a:prstGeom prst="rect">
            <a:avLst/>
          </a:pr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Title 1">
            <a:extLst>
              <a:ext uri="{FF2B5EF4-FFF2-40B4-BE49-F238E27FC236}">
                <a16:creationId xmlns:a16="http://schemas.microsoft.com/office/drawing/2014/main" id="{0DD091C0-CD89-486F-805A-8165FDEB9BB4}"/>
              </a:ext>
            </a:extLst>
          </p:cNvPr>
          <p:cNvSpPr>
            <a:spLocks noGrp="1"/>
          </p:cNvSpPr>
          <p:nvPr>
            <p:ph type="title"/>
          </p:nvPr>
        </p:nvSpPr>
        <p:spPr>
          <a:xfrm>
            <a:off x="622300" y="2699239"/>
            <a:ext cx="2759075"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27" name="Text Placeholder 10">
            <a:extLst>
              <a:ext uri="{FF2B5EF4-FFF2-40B4-BE49-F238E27FC236}">
                <a16:creationId xmlns:a16="http://schemas.microsoft.com/office/drawing/2014/main" id="{BDAF6AD5-C610-4303-9D28-A4029B68F12F}"/>
              </a:ext>
            </a:extLst>
          </p:cNvPr>
          <p:cNvSpPr>
            <a:spLocks noGrp="1"/>
          </p:cNvSpPr>
          <p:nvPr>
            <p:ph type="body" sz="quarter" idx="11"/>
          </p:nvPr>
        </p:nvSpPr>
        <p:spPr>
          <a:xfrm>
            <a:off x="615950" y="3561340"/>
            <a:ext cx="2765426" cy="338555"/>
          </a:xfrm>
          <a:prstGeom prst="rect">
            <a:avLst/>
          </a:prstGeom>
        </p:spPr>
        <p:txBody>
          <a:bodyPr vert="horz" lIns="0" tIns="45720" rIns="91440" bIns="45720" rtlCol="0">
            <a:noAutofit/>
          </a:bodyPr>
          <a:lstStyle>
            <a:lvl1pPr>
              <a:lnSpc>
                <a:spcPct val="110000"/>
              </a:lnSpc>
              <a:spcBef>
                <a:spcPts val="0"/>
              </a:spcBef>
              <a:defRPr lang="en-US" sz="1600" b="1" cap="all" spc="150" baseline="0" dirty="0" smtClean="0">
                <a:solidFill>
                  <a:srgbClr val="377FBC"/>
                </a:solidFill>
              </a:defRPr>
            </a:lvl1pPr>
          </a:lstStyle>
          <a:p>
            <a:pPr marL="0" lvl="0" indent="0">
              <a:buNone/>
            </a:pPr>
            <a:r>
              <a:rPr lang="en-US" dirty="0"/>
              <a:t>Click to edit Master text styles</a:t>
            </a:r>
          </a:p>
        </p:txBody>
      </p:sp>
      <p:sp>
        <p:nvSpPr>
          <p:cNvPr id="28" name="Text Placeholder 10">
            <a:extLst>
              <a:ext uri="{FF2B5EF4-FFF2-40B4-BE49-F238E27FC236}">
                <a16:creationId xmlns:a16="http://schemas.microsoft.com/office/drawing/2014/main" id="{35426931-9F66-4609-920E-888A7BA28077}"/>
              </a:ext>
            </a:extLst>
          </p:cNvPr>
          <p:cNvSpPr>
            <a:spLocks noGrp="1"/>
          </p:cNvSpPr>
          <p:nvPr>
            <p:ph type="body" sz="quarter" idx="15"/>
          </p:nvPr>
        </p:nvSpPr>
        <p:spPr>
          <a:xfrm>
            <a:off x="4375151" y="389522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29" name="Text Placeholder 10">
            <a:extLst>
              <a:ext uri="{FF2B5EF4-FFF2-40B4-BE49-F238E27FC236}">
                <a16:creationId xmlns:a16="http://schemas.microsoft.com/office/drawing/2014/main" id="{B3F03BBB-4AB3-4E01-A36A-DF348A365756}"/>
              </a:ext>
            </a:extLst>
          </p:cNvPr>
          <p:cNvSpPr>
            <a:spLocks noGrp="1"/>
          </p:cNvSpPr>
          <p:nvPr>
            <p:ph type="body" sz="quarter" idx="16"/>
          </p:nvPr>
        </p:nvSpPr>
        <p:spPr>
          <a:xfrm>
            <a:off x="4375151" y="4615682"/>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0" name="Text Placeholder 10">
            <a:extLst>
              <a:ext uri="{FF2B5EF4-FFF2-40B4-BE49-F238E27FC236}">
                <a16:creationId xmlns:a16="http://schemas.microsoft.com/office/drawing/2014/main" id="{F5108C55-E833-4881-84D5-C534D29F9C5F}"/>
              </a:ext>
            </a:extLst>
          </p:cNvPr>
          <p:cNvSpPr>
            <a:spLocks noGrp="1"/>
          </p:cNvSpPr>
          <p:nvPr>
            <p:ph type="body" sz="quarter" idx="17"/>
          </p:nvPr>
        </p:nvSpPr>
        <p:spPr>
          <a:xfrm>
            <a:off x="8439151" y="450294"/>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31" name="Text Placeholder 10">
            <a:extLst>
              <a:ext uri="{FF2B5EF4-FFF2-40B4-BE49-F238E27FC236}">
                <a16:creationId xmlns:a16="http://schemas.microsoft.com/office/drawing/2014/main" id="{FD65B3A5-EDC8-419A-9635-3E809BE9DC16}"/>
              </a:ext>
            </a:extLst>
          </p:cNvPr>
          <p:cNvSpPr>
            <a:spLocks noGrp="1"/>
          </p:cNvSpPr>
          <p:nvPr>
            <p:ph type="body" sz="quarter" idx="18"/>
          </p:nvPr>
        </p:nvSpPr>
        <p:spPr>
          <a:xfrm>
            <a:off x="8439151" y="1170756"/>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2" name="Text Placeholder 10">
            <a:extLst>
              <a:ext uri="{FF2B5EF4-FFF2-40B4-BE49-F238E27FC236}">
                <a16:creationId xmlns:a16="http://schemas.microsoft.com/office/drawing/2014/main" id="{CBF821A0-8FA5-4728-B437-231EDACE5870}"/>
              </a:ext>
            </a:extLst>
          </p:cNvPr>
          <p:cNvSpPr>
            <a:spLocks noGrp="1"/>
          </p:cNvSpPr>
          <p:nvPr>
            <p:ph type="body" sz="quarter" idx="19"/>
          </p:nvPr>
        </p:nvSpPr>
        <p:spPr>
          <a:xfrm>
            <a:off x="8439151" y="3879294"/>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400" b="1" cap="all" spc="150" baseline="0" dirty="0" smtClean="0">
                <a:solidFill>
                  <a:schemeClr val="bg1"/>
                </a:solidFill>
              </a:defRPr>
            </a:lvl1pPr>
          </a:lstStyle>
          <a:p>
            <a:pPr marL="0" lvl="0" indent="0">
              <a:buNone/>
            </a:pPr>
            <a:r>
              <a:rPr lang="en-US" dirty="0"/>
              <a:t>Click to edit Master text styles</a:t>
            </a:r>
          </a:p>
        </p:txBody>
      </p:sp>
      <p:sp>
        <p:nvSpPr>
          <p:cNvPr id="33" name="Text Placeholder 10">
            <a:extLst>
              <a:ext uri="{FF2B5EF4-FFF2-40B4-BE49-F238E27FC236}">
                <a16:creationId xmlns:a16="http://schemas.microsoft.com/office/drawing/2014/main" id="{FFB795F3-CB2A-4E68-824E-F5A1B3C6F822}"/>
              </a:ext>
            </a:extLst>
          </p:cNvPr>
          <p:cNvSpPr>
            <a:spLocks noGrp="1"/>
          </p:cNvSpPr>
          <p:nvPr>
            <p:ph type="body" sz="quarter" idx="20"/>
          </p:nvPr>
        </p:nvSpPr>
        <p:spPr>
          <a:xfrm>
            <a:off x="8439151" y="4599756"/>
            <a:ext cx="3441699" cy="1903098"/>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0255081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texte - 2 colonne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650B5A-1A0C-4D80-8AC5-F54932C683E3}"/>
              </a:ext>
            </a:extLst>
          </p:cNvPr>
          <p:cNvSpPr/>
          <p:nvPr userDrawn="1"/>
        </p:nvSpPr>
        <p:spPr>
          <a:xfrm>
            <a:off x="4064000" y="0"/>
            <a:ext cx="4064000" cy="6858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Rectangle 3">
            <a:extLst>
              <a:ext uri="{FF2B5EF4-FFF2-40B4-BE49-F238E27FC236}">
                <a16:creationId xmlns:a16="http://schemas.microsoft.com/office/drawing/2014/main" id="{06CF9946-BF86-47B3-B5A1-BDA5F214321C}"/>
              </a:ext>
            </a:extLst>
          </p:cNvPr>
          <p:cNvSpPr/>
          <p:nvPr userDrawn="1"/>
        </p:nvSpPr>
        <p:spPr>
          <a:xfrm>
            <a:off x="8128000" y="0"/>
            <a:ext cx="4064000" cy="6858000"/>
          </a:xfrm>
          <a:prstGeom prst="rect">
            <a:avLst/>
          </a:prstGeom>
          <a:solidFill>
            <a:srgbClr val="377FBC"/>
          </a:solidFill>
          <a:ln>
            <a:noFill/>
          </a:ln>
          <a:effectLst>
            <a:outerShdw blurRad="165100" dist="101600" dir="54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Text Placeholder 10">
            <a:extLst>
              <a:ext uri="{FF2B5EF4-FFF2-40B4-BE49-F238E27FC236}">
                <a16:creationId xmlns:a16="http://schemas.microsoft.com/office/drawing/2014/main" id="{DBD693EC-3A64-4E0C-ACF7-9981A10CEB97}"/>
              </a:ext>
            </a:extLst>
          </p:cNvPr>
          <p:cNvSpPr>
            <a:spLocks noGrp="1"/>
          </p:cNvSpPr>
          <p:nvPr>
            <p:ph type="body" sz="quarter" idx="13"/>
          </p:nvPr>
        </p:nvSpPr>
        <p:spPr>
          <a:xfrm>
            <a:off x="4375151" y="2177040"/>
            <a:ext cx="3441699" cy="338555"/>
          </a:xfrm>
          <a:prstGeom prst="rect">
            <a:avLst/>
          </a:prstGeom>
        </p:spPr>
        <p:txBody>
          <a:bodyPr vert="horz" lIns="0" tIns="45720" rIns="0" bIns="45720" rtlCol="0" anchor="b" anchorCtr="0">
            <a:noAutofit/>
          </a:bodyPr>
          <a:lstStyle>
            <a:lvl1pPr algn="ctr">
              <a:lnSpc>
                <a:spcPct val="110000"/>
              </a:lnSpc>
              <a:spcBef>
                <a:spcPts val="0"/>
              </a:spcBef>
              <a:defRPr lang="en-US" sz="1600" b="1" cap="all" spc="150" baseline="0" dirty="0" smtClean="0">
                <a:solidFill>
                  <a:schemeClr val="bg1"/>
                </a:solidFill>
              </a:defRPr>
            </a:lvl1pPr>
          </a:lstStyle>
          <a:p>
            <a:pPr marL="0" lvl="0" indent="0">
              <a:buNone/>
            </a:pPr>
            <a:r>
              <a:rPr lang="en-US" dirty="0"/>
              <a:t>Click to edit Master text styles</a:t>
            </a:r>
          </a:p>
        </p:txBody>
      </p:sp>
      <p:sp>
        <p:nvSpPr>
          <p:cNvPr id="10" name="Text Placeholder 10">
            <a:extLst>
              <a:ext uri="{FF2B5EF4-FFF2-40B4-BE49-F238E27FC236}">
                <a16:creationId xmlns:a16="http://schemas.microsoft.com/office/drawing/2014/main" id="{3AFEECEB-442A-4A84-8133-73D64C8C5646}"/>
              </a:ext>
            </a:extLst>
          </p:cNvPr>
          <p:cNvSpPr>
            <a:spLocks noGrp="1"/>
          </p:cNvSpPr>
          <p:nvPr>
            <p:ph type="body" sz="quarter" idx="14"/>
          </p:nvPr>
        </p:nvSpPr>
        <p:spPr>
          <a:xfrm>
            <a:off x="4375151" y="2897502"/>
            <a:ext cx="3441699" cy="2886182"/>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1" name="Text Placeholder 10">
            <a:extLst>
              <a:ext uri="{FF2B5EF4-FFF2-40B4-BE49-F238E27FC236}">
                <a16:creationId xmlns:a16="http://schemas.microsoft.com/office/drawing/2014/main" id="{D3CCFDC1-E525-4A39-AF97-14A91514BB18}"/>
              </a:ext>
            </a:extLst>
          </p:cNvPr>
          <p:cNvSpPr>
            <a:spLocks noGrp="1"/>
          </p:cNvSpPr>
          <p:nvPr>
            <p:ph type="body" sz="quarter" idx="15"/>
          </p:nvPr>
        </p:nvSpPr>
        <p:spPr>
          <a:xfrm>
            <a:off x="8439151" y="2177040"/>
            <a:ext cx="3441698" cy="338555"/>
          </a:xfrm>
          <a:prstGeom prst="rect">
            <a:avLst/>
          </a:prstGeom>
        </p:spPr>
        <p:txBody>
          <a:bodyPr vert="horz" lIns="0" tIns="45720" rIns="0" bIns="45720" rtlCol="0" anchor="b" anchorCtr="0">
            <a:noAutofit/>
          </a:bodyPr>
          <a:lstStyle>
            <a:lvl1pPr algn="ctr">
              <a:lnSpc>
                <a:spcPct val="110000"/>
              </a:lnSpc>
              <a:spcBef>
                <a:spcPts val="0"/>
              </a:spcBef>
              <a:defRPr lang="en-US" sz="1600" b="1" cap="all" spc="150" baseline="0" dirty="0" smtClean="0">
                <a:solidFill>
                  <a:schemeClr val="bg1"/>
                </a:solidFill>
              </a:defRPr>
            </a:lvl1pPr>
          </a:lstStyle>
          <a:p>
            <a:pPr marL="0" lvl="0" indent="0">
              <a:buNone/>
            </a:pPr>
            <a:r>
              <a:rPr lang="en-US" dirty="0"/>
              <a:t>Click to edit Master text styles</a:t>
            </a:r>
          </a:p>
        </p:txBody>
      </p:sp>
      <p:sp>
        <p:nvSpPr>
          <p:cNvPr id="12" name="Text Placeholder 10">
            <a:extLst>
              <a:ext uri="{FF2B5EF4-FFF2-40B4-BE49-F238E27FC236}">
                <a16:creationId xmlns:a16="http://schemas.microsoft.com/office/drawing/2014/main" id="{79B1DBC2-307A-467D-987A-29FCB1A966AA}"/>
              </a:ext>
            </a:extLst>
          </p:cNvPr>
          <p:cNvSpPr>
            <a:spLocks noGrp="1"/>
          </p:cNvSpPr>
          <p:nvPr>
            <p:ph type="body" sz="quarter" idx="16"/>
          </p:nvPr>
        </p:nvSpPr>
        <p:spPr>
          <a:xfrm>
            <a:off x="8439151" y="2897502"/>
            <a:ext cx="3441699" cy="2886182"/>
          </a:xfrm>
          <a:prstGeom prst="rect">
            <a:avLst/>
          </a:prstGeom>
        </p:spPr>
        <p:txBody>
          <a:bodyPr lIns="0" rIns="0">
            <a:noAutofit/>
          </a:bodyPr>
          <a:lstStyle>
            <a:lvl1pPr marL="0" indent="0" algn="ctr">
              <a:lnSpc>
                <a:spcPct val="120000"/>
              </a:lnSpc>
              <a:spcBef>
                <a:spcPts val="600"/>
              </a:spcBef>
              <a:buNone/>
              <a:defRPr sz="1200" b="0" cap="none" baseline="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3" name="Title 1">
            <a:extLst>
              <a:ext uri="{FF2B5EF4-FFF2-40B4-BE49-F238E27FC236}">
                <a16:creationId xmlns:a16="http://schemas.microsoft.com/office/drawing/2014/main" id="{3BDB5DBA-3F42-4DFE-B98B-8B7081F3AA87}"/>
              </a:ext>
            </a:extLst>
          </p:cNvPr>
          <p:cNvSpPr>
            <a:spLocks noGrp="1"/>
          </p:cNvSpPr>
          <p:nvPr>
            <p:ph type="title"/>
          </p:nvPr>
        </p:nvSpPr>
        <p:spPr>
          <a:xfrm>
            <a:off x="622300" y="2699239"/>
            <a:ext cx="2759075"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4" name="Text Placeholder 10">
            <a:extLst>
              <a:ext uri="{FF2B5EF4-FFF2-40B4-BE49-F238E27FC236}">
                <a16:creationId xmlns:a16="http://schemas.microsoft.com/office/drawing/2014/main" id="{41A436ED-371E-47A0-9CC3-E37AC5FDEFE0}"/>
              </a:ext>
            </a:extLst>
          </p:cNvPr>
          <p:cNvSpPr>
            <a:spLocks noGrp="1"/>
          </p:cNvSpPr>
          <p:nvPr>
            <p:ph type="body" sz="quarter" idx="11"/>
          </p:nvPr>
        </p:nvSpPr>
        <p:spPr>
          <a:xfrm>
            <a:off x="615950" y="3561340"/>
            <a:ext cx="2765426" cy="338555"/>
          </a:xfrm>
          <a:prstGeom prst="rect">
            <a:avLst/>
          </a:prstGeom>
        </p:spPr>
        <p:txBody>
          <a:bodyPr vert="horz" lIns="0" tIns="45720" rIns="91440" bIns="45720" rtlCol="0">
            <a:noAutofit/>
          </a:bodyPr>
          <a:lstStyle>
            <a:lvl1pPr>
              <a:lnSpc>
                <a:spcPct val="110000"/>
              </a:lnSpc>
              <a:spcBef>
                <a:spcPts val="0"/>
              </a:spcBef>
              <a:defRPr lang="en-US" sz="1600" b="1" cap="all" spc="150" baseline="0" dirty="0" smtClean="0">
                <a:solidFill>
                  <a:srgbClr val="377FBC"/>
                </a:solidFill>
              </a:defRPr>
            </a:lvl1pPr>
          </a:lstStyle>
          <a:p>
            <a:pPr marL="0" lvl="0" indent="0">
              <a:buNone/>
            </a:pPr>
            <a:r>
              <a:rPr lang="en-US" dirty="0"/>
              <a:t>Click to edit Master text styles</a:t>
            </a:r>
          </a:p>
        </p:txBody>
      </p:sp>
    </p:spTree>
    <p:extLst>
      <p:ext uri="{BB962C8B-B14F-4D97-AF65-F5344CB8AC3E}">
        <p14:creationId xmlns:p14="http://schemas.microsoft.com/office/powerpoint/2010/main" val="35788095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E7E5C3A7-EA6D-0B4C-9E88-FA3116E2CEEF}"/>
              </a:ext>
            </a:extLst>
          </p:cNvPr>
          <p:cNvSpPr>
            <a:spLocks noGrp="1"/>
          </p:cNvSpPr>
          <p:nvPr>
            <p:ph type="pic" sz="quarter" idx="13"/>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Triangle rectangle 7">
            <a:extLst>
              <a:ext uri="{FF2B5EF4-FFF2-40B4-BE49-F238E27FC236}">
                <a16:creationId xmlns:a16="http://schemas.microsoft.com/office/drawing/2014/main" id="{46010786-A65A-1347-8FF6-B9EBB89D1991}"/>
              </a:ext>
            </a:extLst>
          </p:cNvPr>
          <p:cNvSpPr/>
          <p:nvPr userDrawn="1"/>
        </p:nvSpPr>
        <p:spPr>
          <a:xfrm rot="5400000">
            <a:off x="-58266" y="58265"/>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itre 16">
            <a:extLst>
              <a:ext uri="{FF2B5EF4-FFF2-40B4-BE49-F238E27FC236}">
                <a16:creationId xmlns:a16="http://schemas.microsoft.com/office/drawing/2014/main" id="{78197EB6-30B0-514F-BCA3-1845BDA65F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Modifiez le style du titre</a:t>
            </a:r>
          </a:p>
        </p:txBody>
      </p:sp>
    </p:spTree>
    <p:extLst>
      <p:ext uri="{BB962C8B-B14F-4D97-AF65-F5344CB8AC3E}">
        <p14:creationId xmlns:p14="http://schemas.microsoft.com/office/powerpoint/2010/main" val="2372131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re et Image en triangle">
    <p:spTree>
      <p:nvGrpSpPr>
        <p:cNvPr id="1" name=""/>
        <p:cNvGrpSpPr/>
        <p:nvPr/>
      </p:nvGrpSpPr>
      <p:grpSpPr>
        <a:xfrm>
          <a:off x="0" y="0"/>
          <a:ext cx="0" cy="0"/>
          <a:chOff x="0" y="0"/>
          <a:chExt cx="0" cy="0"/>
        </a:xfrm>
      </p:grpSpPr>
      <p:sp>
        <p:nvSpPr>
          <p:cNvPr id="6" name="Triangle rectangle 5">
            <a:extLst>
              <a:ext uri="{FF2B5EF4-FFF2-40B4-BE49-F238E27FC236}">
                <a16:creationId xmlns:a16="http://schemas.microsoft.com/office/drawing/2014/main" id="{3874D256-1BEA-480D-8B34-7DC6F30CFD97}"/>
              </a:ext>
            </a:extLst>
          </p:cNvPr>
          <p:cNvSpPr/>
          <p:nvPr userDrawn="1"/>
        </p:nvSpPr>
        <p:spPr>
          <a:xfrm rot="5400000">
            <a:off x="-58266" y="58265"/>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6">
            <a:extLst>
              <a:ext uri="{FF2B5EF4-FFF2-40B4-BE49-F238E27FC236}">
                <a16:creationId xmlns:a16="http://schemas.microsoft.com/office/drawing/2014/main" id="{8803A7E2-73BA-4942-9D3A-F1DBC8E66222}"/>
              </a:ext>
            </a:extLst>
          </p:cNvPr>
          <p:cNvSpPr>
            <a:spLocks noGrp="1"/>
          </p:cNvSpPr>
          <p:nvPr>
            <p:ph type="title"/>
          </p:nvPr>
        </p:nvSpPr>
        <p:spPr>
          <a:xfrm>
            <a:off x="1370860" y="365125"/>
            <a:ext cx="10515600" cy="1325563"/>
          </a:xfrm>
          <a:prstGeom prst="rect">
            <a:avLst/>
          </a:prstGeom>
        </p:spPr>
        <p:txBody>
          <a:bodyPr/>
          <a:lstStyle/>
          <a:p>
            <a:r>
              <a:rPr lang="fr-FR" dirty="0"/>
              <a:t>Modifiez le style du titre</a:t>
            </a:r>
          </a:p>
        </p:txBody>
      </p:sp>
      <p:sp>
        <p:nvSpPr>
          <p:cNvPr id="10" name="Espace réservé pour une image  6">
            <a:extLst>
              <a:ext uri="{FF2B5EF4-FFF2-40B4-BE49-F238E27FC236}">
                <a16:creationId xmlns:a16="http://schemas.microsoft.com/office/drawing/2014/main" id="{73A4A82B-DE79-445A-BD42-B225CCDCD2F2}"/>
              </a:ext>
            </a:extLst>
          </p:cNvPr>
          <p:cNvSpPr>
            <a:spLocks noGrp="1"/>
          </p:cNvSpPr>
          <p:nvPr>
            <p:ph type="pic" sz="quarter" idx="14"/>
          </p:nvPr>
        </p:nvSpPr>
        <p:spPr>
          <a:xfrm flipH="1">
            <a:off x="6346373" y="566057"/>
            <a:ext cx="5845629" cy="6291943"/>
          </a:xfrm>
          <a:prstGeom prst="rtTriangle">
            <a:avLst/>
          </a:prstGeom>
        </p:spPr>
        <p:txBody>
          <a:bodyPr/>
          <a:lstStyle/>
          <a:p>
            <a:endParaRPr lang="fr-FR" dirty="0"/>
          </a:p>
        </p:txBody>
      </p:sp>
    </p:spTree>
    <p:extLst>
      <p:ext uri="{BB962C8B-B14F-4D97-AF65-F5344CB8AC3E}">
        <p14:creationId xmlns:p14="http://schemas.microsoft.com/office/powerpoint/2010/main" val="4253489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re et Image en triangle">
    <p:spTree>
      <p:nvGrpSpPr>
        <p:cNvPr id="1" name=""/>
        <p:cNvGrpSpPr/>
        <p:nvPr/>
      </p:nvGrpSpPr>
      <p:grpSpPr>
        <a:xfrm>
          <a:off x="0" y="0"/>
          <a:ext cx="0" cy="0"/>
          <a:chOff x="0" y="0"/>
          <a:chExt cx="0" cy="0"/>
        </a:xfrm>
      </p:grpSpPr>
      <p:sp>
        <p:nvSpPr>
          <p:cNvPr id="6" name="Triangle rectangle 5">
            <a:extLst>
              <a:ext uri="{FF2B5EF4-FFF2-40B4-BE49-F238E27FC236}">
                <a16:creationId xmlns:a16="http://schemas.microsoft.com/office/drawing/2014/main" id="{3874D256-1BEA-480D-8B34-7DC6F30CFD97}"/>
              </a:ext>
            </a:extLst>
          </p:cNvPr>
          <p:cNvSpPr/>
          <p:nvPr userDrawn="1"/>
        </p:nvSpPr>
        <p:spPr>
          <a:xfrm rot="5400000">
            <a:off x="-58265" y="58264"/>
            <a:ext cx="1759352" cy="1642821"/>
          </a:xfrm>
          <a:prstGeom prst="rtTriangle">
            <a:avLst/>
          </a:prstGeom>
          <a:solidFill>
            <a:srgbClr val="377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6">
            <a:extLst>
              <a:ext uri="{FF2B5EF4-FFF2-40B4-BE49-F238E27FC236}">
                <a16:creationId xmlns:a16="http://schemas.microsoft.com/office/drawing/2014/main" id="{8803A7E2-73BA-4942-9D3A-F1DBC8E66222}"/>
              </a:ext>
            </a:extLst>
          </p:cNvPr>
          <p:cNvSpPr>
            <a:spLocks noGrp="1"/>
          </p:cNvSpPr>
          <p:nvPr>
            <p:ph type="title"/>
          </p:nvPr>
        </p:nvSpPr>
        <p:spPr>
          <a:xfrm>
            <a:off x="1370860" y="365125"/>
            <a:ext cx="10515600" cy="1325563"/>
          </a:xfrm>
          <a:prstGeom prst="rect">
            <a:avLst/>
          </a:prstGeom>
        </p:spPr>
        <p:txBody>
          <a:bodyPr/>
          <a:lstStyle/>
          <a:p>
            <a:r>
              <a:rPr lang="fr-FR" dirty="0"/>
              <a:t>Modifiez le style du titre</a:t>
            </a:r>
          </a:p>
        </p:txBody>
      </p:sp>
      <p:sp>
        <p:nvSpPr>
          <p:cNvPr id="10" name="Espace réservé pour une image  6">
            <a:extLst>
              <a:ext uri="{FF2B5EF4-FFF2-40B4-BE49-F238E27FC236}">
                <a16:creationId xmlns:a16="http://schemas.microsoft.com/office/drawing/2014/main" id="{73A4A82B-DE79-445A-BD42-B225CCDCD2F2}"/>
              </a:ext>
            </a:extLst>
          </p:cNvPr>
          <p:cNvSpPr>
            <a:spLocks noGrp="1"/>
          </p:cNvSpPr>
          <p:nvPr>
            <p:ph type="pic" sz="quarter" idx="14"/>
          </p:nvPr>
        </p:nvSpPr>
        <p:spPr>
          <a:xfrm flipH="1">
            <a:off x="6346373" y="566057"/>
            <a:ext cx="5845629" cy="6291943"/>
          </a:xfrm>
          <a:prstGeom prst="rtTriangle">
            <a:avLst/>
          </a:prstGeom>
        </p:spPr>
        <p:txBody>
          <a:bodyPr/>
          <a:lstStyle/>
          <a:p>
            <a:endParaRPr lang="fr-FR" dirty="0"/>
          </a:p>
        </p:txBody>
      </p:sp>
    </p:spTree>
    <p:extLst>
      <p:ext uri="{BB962C8B-B14F-4D97-AF65-F5344CB8AC3E}">
        <p14:creationId xmlns:p14="http://schemas.microsoft.com/office/powerpoint/2010/main" val="37305877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re et Image en triangle">
    <p:spTree>
      <p:nvGrpSpPr>
        <p:cNvPr id="1" name=""/>
        <p:cNvGrpSpPr/>
        <p:nvPr/>
      </p:nvGrpSpPr>
      <p:grpSpPr>
        <a:xfrm>
          <a:off x="0" y="0"/>
          <a:ext cx="0" cy="0"/>
          <a:chOff x="0" y="0"/>
          <a:chExt cx="0" cy="0"/>
        </a:xfrm>
      </p:grpSpPr>
      <p:sp>
        <p:nvSpPr>
          <p:cNvPr id="6" name="Triangle rectangle 5">
            <a:extLst>
              <a:ext uri="{FF2B5EF4-FFF2-40B4-BE49-F238E27FC236}">
                <a16:creationId xmlns:a16="http://schemas.microsoft.com/office/drawing/2014/main" id="{3874D256-1BEA-480D-8B34-7DC6F30CFD97}"/>
              </a:ext>
            </a:extLst>
          </p:cNvPr>
          <p:cNvSpPr/>
          <p:nvPr userDrawn="1"/>
        </p:nvSpPr>
        <p:spPr>
          <a:xfrm rot="5400000">
            <a:off x="-58266" y="58265"/>
            <a:ext cx="1759352" cy="1642821"/>
          </a:xfrm>
          <a:prstGeom prst="rtTriangle">
            <a:avLst/>
          </a:prstGeom>
          <a:solidFill>
            <a:srgbClr val="F09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6">
            <a:extLst>
              <a:ext uri="{FF2B5EF4-FFF2-40B4-BE49-F238E27FC236}">
                <a16:creationId xmlns:a16="http://schemas.microsoft.com/office/drawing/2014/main" id="{8803A7E2-73BA-4942-9D3A-F1DBC8E66222}"/>
              </a:ext>
            </a:extLst>
          </p:cNvPr>
          <p:cNvSpPr>
            <a:spLocks noGrp="1"/>
          </p:cNvSpPr>
          <p:nvPr>
            <p:ph type="title"/>
          </p:nvPr>
        </p:nvSpPr>
        <p:spPr>
          <a:xfrm>
            <a:off x="1370860" y="365125"/>
            <a:ext cx="10515600" cy="1325563"/>
          </a:xfrm>
          <a:prstGeom prst="rect">
            <a:avLst/>
          </a:prstGeom>
        </p:spPr>
        <p:txBody>
          <a:bodyPr/>
          <a:lstStyle/>
          <a:p>
            <a:r>
              <a:rPr lang="fr-FR" dirty="0"/>
              <a:t>Modifiez le style du titre</a:t>
            </a:r>
          </a:p>
        </p:txBody>
      </p:sp>
      <p:sp>
        <p:nvSpPr>
          <p:cNvPr id="10" name="Espace réservé pour une image  6">
            <a:extLst>
              <a:ext uri="{FF2B5EF4-FFF2-40B4-BE49-F238E27FC236}">
                <a16:creationId xmlns:a16="http://schemas.microsoft.com/office/drawing/2014/main" id="{73A4A82B-DE79-445A-BD42-B225CCDCD2F2}"/>
              </a:ext>
            </a:extLst>
          </p:cNvPr>
          <p:cNvSpPr>
            <a:spLocks noGrp="1"/>
          </p:cNvSpPr>
          <p:nvPr>
            <p:ph type="pic" sz="quarter" idx="14"/>
          </p:nvPr>
        </p:nvSpPr>
        <p:spPr>
          <a:xfrm flipH="1">
            <a:off x="6346373" y="566057"/>
            <a:ext cx="5845629" cy="6291943"/>
          </a:xfrm>
          <a:prstGeom prst="rtTriangle">
            <a:avLst/>
          </a:prstGeom>
        </p:spPr>
        <p:txBody>
          <a:bodyPr/>
          <a:lstStyle/>
          <a:p>
            <a:endParaRPr lang="fr-FR" dirty="0"/>
          </a:p>
        </p:txBody>
      </p:sp>
    </p:spTree>
    <p:extLst>
      <p:ext uri="{BB962C8B-B14F-4D97-AF65-F5344CB8AC3E}">
        <p14:creationId xmlns:p14="http://schemas.microsoft.com/office/powerpoint/2010/main" val="1081703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texte 2 colonnes">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C260F96-FE3C-4C02-822C-0F4FC749CA81}"/>
              </a:ext>
            </a:extLst>
          </p:cNvPr>
          <p:cNvSpPr>
            <a:spLocks noGrp="1"/>
          </p:cNvSpPr>
          <p:nvPr>
            <p:ph type="body" sz="quarter" idx="16"/>
          </p:nvPr>
        </p:nvSpPr>
        <p:spPr>
          <a:xfrm>
            <a:off x="622299" y="2374900"/>
            <a:ext cx="4848533" cy="4013200"/>
          </a:xfrm>
          <a:prstGeom prst="rect">
            <a:avLst/>
          </a:prstGeom>
        </p:spPr>
        <p:txBody>
          <a:bodyPr lIns="0" rIns="0">
            <a:noAutofit/>
          </a:bodyPr>
          <a:lstStyle>
            <a:lvl1pPr marL="0" indent="0" algn="just">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2" name="Text Placeholder 10">
            <a:extLst>
              <a:ext uri="{FF2B5EF4-FFF2-40B4-BE49-F238E27FC236}">
                <a16:creationId xmlns:a16="http://schemas.microsoft.com/office/drawing/2014/main" id="{6BBBA8AB-D1BE-4BC6-B189-91459C4601F4}"/>
              </a:ext>
            </a:extLst>
          </p:cNvPr>
          <p:cNvSpPr>
            <a:spLocks noGrp="1"/>
          </p:cNvSpPr>
          <p:nvPr>
            <p:ph type="body" sz="quarter" idx="17"/>
          </p:nvPr>
        </p:nvSpPr>
        <p:spPr>
          <a:xfrm>
            <a:off x="5918199" y="2374900"/>
            <a:ext cx="4848533" cy="4013200"/>
          </a:xfrm>
          <a:prstGeom prst="rect">
            <a:avLst/>
          </a:prstGeom>
        </p:spPr>
        <p:txBody>
          <a:bodyPr lIns="0" rIns="0">
            <a:noAutofit/>
          </a:bodyPr>
          <a:lstStyle>
            <a:lvl1pPr marL="0" indent="0" algn="just">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9" name="Triangle rectangle 8">
            <a:extLst>
              <a:ext uri="{FF2B5EF4-FFF2-40B4-BE49-F238E27FC236}">
                <a16:creationId xmlns:a16="http://schemas.microsoft.com/office/drawing/2014/main" id="{BCD2B8FD-F5DA-4C73-80BC-0595737018AB}"/>
              </a:ext>
            </a:extLst>
          </p:cNvPr>
          <p:cNvSpPr/>
          <p:nvPr userDrawn="1"/>
        </p:nvSpPr>
        <p:spPr>
          <a:xfrm rot="5400000">
            <a:off x="-58265" y="58266"/>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Espace réservé pour une image  5">
            <a:extLst>
              <a:ext uri="{FF2B5EF4-FFF2-40B4-BE49-F238E27FC236}">
                <a16:creationId xmlns:a16="http://schemas.microsoft.com/office/drawing/2014/main" id="{89B38B1D-C53D-430C-B222-14FF32D8068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79937"/>
            <a:ext cx="2185519" cy="2170607"/>
          </a:xfrm>
          <a:prstGeom prst="rtTriangle">
            <a:avLst/>
          </a:prstGeom>
        </p:spPr>
      </p:pic>
      <p:sp>
        <p:nvSpPr>
          <p:cNvPr id="7" name="Title 1">
            <a:extLst>
              <a:ext uri="{FF2B5EF4-FFF2-40B4-BE49-F238E27FC236}">
                <a16:creationId xmlns:a16="http://schemas.microsoft.com/office/drawing/2014/main" id="{9AD50883-4A20-4E1D-8220-659DE74AE505}"/>
              </a:ext>
            </a:extLst>
          </p:cNvPr>
          <p:cNvSpPr>
            <a:spLocks noGrp="1"/>
          </p:cNvSpPr>
          <p:nvPr>
            <p:ph type="title"/>
          </p:nvPr>
        </p:nvSpPr>
        <p:spPr>
          <a:xfrm>
            <a:off x="821410" y="969567"/>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Tree>
    <p:extLst>
      <p:ext uri="{BB962C8B-B14F-4D97-AF65-F5344CB8AC3E}">
        <p14:creationId xmlns:p14="http://schemas.microsoft.com/office/powerpoint/2010/main" val="37504340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re et Image en triangle">
    <p:spTree>
      <p:nvGrpSpPr>
        <p:cNvPr id="1" name=""/>
        <p:cNvGrpSpPr/>
        <p:nvPr/>
      </p:nvGrpSpPr>
      <p:grpSpPr>
        <a:xfrm>
          <a:off x="0" y="0"/>
          <a:ext cx="0" cy="0"/>
          <a:chOff x="0" y="0"/>
          <a:chExt cx="0" cy="0"/>
        </a:xfrm>
      </p:grpSpPr>
      <p:sp>
        <p:nvSpPr>
          <p:cNvPr id="6" name="Triangle rectangle 5">
            <a:extLst>
              <a:ext uri="{FF2B5EF4-FFF2-40B4-BE49-F238E27FC236}">
                <a16:creationId xmlns:a16="http://schemas.microsoft.com/office/drawing/2014/main" id="{3874D256-1BEA-480D-8B34-7DC6F30CFD97}"/>
              </a:ext>
            </a:extLst>
          </p:cNvPr>
          <p:cNvSpPr/>
          <p:nvPr userDrawn="1"/>
        </p:nvSpPr>
        <p:spPr>
          <a:xfrm rot="5400000">
            <a:off x="-58266" y="58265"/>
            <a:ext cx="1759352" cy="1642821"/>
          </a:xfrm>
          <a:prstGeom prst="rtTriangle">
            <a:avLst/>
          </a:prstGeom>
          <a:solidFill>
            <a:srgbClr val="9D62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6">
            <a:extLst>
              <a:ext uri="{FF2B5EF4-FFF2-40B4-BE49-F238E27FC236}">
                <a16:creationId xmlns:a16="http://schemas.microsoft.com/office/drawing/2014/main" id="{8803A7E2-73BA-4942-9D3A-F1DBC8E66222}"/>
              </a:ext>
            </a:extLst>
          </p:cNvPr>
          <p:cNvSpPr>
            <a:spLocks noGrp="1"/>
          </p:cNvSpPr>
          <p:nvPr>
            <p:ph type="title"/>
          </p:nvPr>
        </p:nvSpPr>
        <p:spPr>
          <a:xfrm>
            <a:off x="1370860" y="365125"/>
            <a:ext cx="10515600" cy="1325563"/>
          </a:xfrm>
          <a:prstGeom prst="rect">
            <a:avLst/>
          </a:prstGeom>
        </p:spPr>
        <p:txBody>
          <a:bodyPr/>
          <a:lstStyle/>
          <a:p>
            <a:r>
              <a:rPr lang="fr-FR" dirty="0"/>
              <a:t>Modifiez le style du titre</a:t>
            </a:r>
          </a:p>
        </p:txBody>
      </p:sp>
      <p:sp>
        <p:nvSpPr>
          <p:cNvPr id="10" name="Espace réservé pour une image  6">
            <a:extLst>
              <a:ext uri="{FF2B5EF4-FFF2-40B4-BE49-F238E27FC236}">
                <a16:creationId xmlns:a16="http://schemas.microsoft.com/office/drawing/2014/main" id="{73A4A82B-DE79-445A-BD42-B225CCDCD2F2}"/>
              </a:ext>
            </a:extLst>
          </p:cNvPr>
          <p:cNvSpPr>
            <a:spLocks noGrp="1"/>
          </p:cNvSpPr>
          <p:nvPr>
            <p:ph type="pic" sz="quarter" idx="14"/>
          </p:nvPr>
        </p:nvSpPr>
        <p:spPr>
          <a:xfrm flipH="1">
            <a:off x="6346373" y="566057"/>
            <a:ext cx="5845629" cy="6291943"/>
          </a:xfrm>
          <a:prstGeom prst="rtTriangle">
            <a:avLst/>
          </a:prstGeom>
        </p:spPr>
        <p:txBody>
          <a:bodyPr/>
          <a:lstStyle/>
          <a:p>
            <a:endParaRPr lang="fr-FR" dirty="0"/>
          </a:p>
        </p:txBody>
      </p:sp>
    </p:spTree>
    <p:extLst>
      <p:ext uri="{BB962C8B-B14F-4D97-AF65-F5344CB8AC3E}">
        <p14:creationId xmlns:p14="http://schemas.microsoft.com/office/powerpoint/2010/main" val="23521768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Diapositive de titre">
    <p:bg>
      <p:bgPr>
        <a:solidFill>
          <a:srgbClr val="007EBD"/>
        </a:solidFill>
        <a:effectLst/>
      </p:bgPr>
    </p:bg>
    <p:spTree>
      <p:nvGrpSpPr>
        <p:cNvPr id="1" name=""/>
        <p:cNvGrpSpPr/>
        <p:nvPr/>
      </p:nvGrpSpPr>
      <p:grpSpPr>
        <a:xfrm>
          <a:off x="0" y="0"/>
          <a:ext cx="0" cy="0"/>
          <a:chOff x="0" y="0"/>
          <a:chExt cx="0" cy="0"/>
        </a:xfrm>
      </p:grpSpPr>
      <p:pic>
        <p:nvPicPr>
          <p:cNvPr id="4" name="Image 3" descr="Une image contenant texte&#10;&#10;Description générée automatiquement">
            <a:extLst>
              <a:ext uri="{FF2B5EF4-FFF2-40B4-BE49-F238E27FC236}">
                <a16:creationId xmlns:a16="http://schemas.microsoft.com/office/drawing/2014/main" id="{9E03A6DC-C43D-4172-848F-60583807CCB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446FF503-60BB-32B2-3A96-455021C7F77D}"/>
              </a:ext>
            </a:extLst>
          </p:cNvPr>
          <p:cNvSpPr>
            <a:spLocks noGrp="1"/>
          </p:cNvSpPr>
          <p:nvPr>
            <p:ph type="ctrTitle" hasCustomPrompt="1"/>
          </p:nvPr>
        </p:nvSpPr>
        <p:spPr>
          <a:xfrm>
            <a:off x="768347" y="2697720"/>
            <a:ext cx="5679346" cy="2387600"/>
          </a:xfrm>
        </p:spPr>
        <p:txBody>
          <a:bodyPr anchor="b">
            <a:normAutofit/>
          </a:bodyPr>
          <a:lstStyle>
            <a:lvl1pPr algn="l">
              <a:defRPr sz="5000" baseline="0">
                <a:solidFill>
                  <a:schemeClr val="bg1"/>
                </a:solidFill>
              </a:defRPr>
            </a:lvl1pPr>
          </a:lstStyle>
          <a:p>
            <a:r>
              <a:rPr lang="fr-FR" dirty="0"/>
              <a:t>Titre de la page</a:t>
            </a:r>
            <a:br>
              <a:rPr lang="fr-FR" dirty="0"/>
            </a:br>
            <a:r>
              <a:rPr lang="fr-FR" dirty="0"/>
              <a:t>de couverture</a:t>
            </a:r>
          </a:p>
        </p:txBody>
      </p:sp>
      <p:sp>
        <p:nvSpPr>
          <p:cNvPr id="18" name="Espace réservé du texte 17">
            <a:extLst>
              <a:ext uri="{FF2B5EF4-FFF2-40B4-BE49-F238E27FC236}">
                <a16:creationId xmlns:a16="http://schemas.microsoft.com/office/drawing/2014/main" id="{75769596-2C74-CAD6-36C8-7FA920D3603A}"/>
              </a:ext>
            </a:extLst>
          </p:cNvPr>
          <p:cNvSpPr>
            <a:spLocks noGrp="1"/>
          </p:cNvSpPr>
          <p:nvPr>
            <p:ph type="body" sz="quarter" idx="12" hasCustomPrompt="1"/>
          </p:nvPr>
        </p:nvSpPr>
        <p:spPr>
          <a:xfrm>
            <a:off x="768350" y="1876425"/>
            <a:ext cx="2678113" cy="679450"/>
          </a:xfrm>
        </p:spPr>
        <p:txBody>
          <a:bodyPr/>
          <a:lstStyle>
            <a:lvl1pPr marL="0" indent="0">
              <a:buNone/>
              <a:defRPr>
                <a:solidFill>
                  <a:schemeClr val="bg1"/>
                </a:solidFill>
              </a:defRPr>
            </a:lvl1pPr>
          </a:lstStyle>
          <a:p>
            <a:pPr lvl="0"/>
            <a:r>
              <a:rPr lang="fr-FR" dirty="0"/>
              <a:t>01/01/2023</a:t>
            </a:r>
          </a:p>
        </p:txBody>
      </p:sp>
    </p:spTree>
    <p:extLst>
      <p:ext uri="{BB962C8B-B14F-4D97-AF65-F5344CB8AC3E}">
        <p14:creationId xmlns:p14="http://schemas.microsoft.com/office/powerpoint/2010/main" val="37737676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D556DAB-2EFC-FC4D-919A-EBF31B1C053C}"/>
              </a:ext>
            </a:extLst>
          </p:cNvPr>
          <p:cNvPicPr>
            <a:picLocks noChangeAspect="1"/>
          </p:cNvPicPr>
          <p:nvPr userDrawn="1"/>
        </p:nvPicPr>
        <p:blipFill>
          <a:blip r:embed="rId2"/>
          <a:stretch>
            <a:fillRect/>
          </a:stretch>
        </p:blipFill>
        <p:spPr>
          <a:xfrm>
            <a:off x="0" y="403"/>
            <a:ext cx="12192000" cy="6857194"/>
          </a:xfrm>
          <a:prstGeom prst="rect">
            <a:avLst/>
          </a:prstGeom>
        </p:spPr>
      </p:pic>
      <p:sp>
        <p:nvSpPr>
          <p:cNvPr id="4" name="Espace réservé de la date 3">
            <a:extLst>
              <a:ext uri="{FF2B5EF4-FFF2-40B4-BE49-F238E27FC236}">
                <a16:creationId xmlns:a16="http://schemas.microsoft.com/office/drawing/2014/main" id="{4A1C27F1-C89D-91EA-9098-56539326CA9D}"/>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F8605C-8473-FC4F-87CA-27E26DAA9458}" type="datetimeFigureOut">
              <a:rPr lang="fr-FR" smtClean="0"/>
              <a:pPr/>
              <a:t>04/04/2023</a:t>
            </a:fld>
            <a:endParaRPr lang="fr-FR"/>
          </a:p>
        </p:txBody>
      </p:sp>
      <p:sp>
        <p:nvSpPr>
          <p:cNvPr id="5" name="Espace réservé du pied de page 4">
            <a:extLst>
              <a:ext uri="{FF2B5EF4-FFF2-40B4-BE49-F238E27FC236}">
                <a16:creationId xmlns:a16="http://schemas.microsoft.com/office/drawing/2014/main" id="{A6227728-31B4-9CB6-FAC1-72A4790A120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Espace réservé du numéro de diapositive 5">
            <a:extLst>
              <a:ext uri="{FF2B5EF4-FFF2-40B4-BE49-F238E27FC236}">
                <a16:creationId xmlns:a16="http://schemas.microsoft.com/office/drawing/2014/main" id="{582E5F22-EB2E-83E8-18D3-34FE7CB376F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0C423B-A542-D34B-9B27-B1EBA6290B42}" type="slidenum">
              <a:rPr lang="fr-FR" smtClean="0"/>
              <a:pPr/>
              <a:t>‹N°›</a:t>
            </a:fld>
            <a:endParaRPr lang="fr-FR"/>
          </a:p>
        </p:txBody>
      </p:sp>
      <p:sp>
        <p:nvSpPr>
          <p:cNvPr id="8" name="Titre 1">
            <a:extLst>
              <a:ext uri="{FF2B5EF4-FFF2-40B4-BE49-F238E27FC236}">
                <a16:creationId xmlns:a16="http://schemas.microsoft.com/office/drawing/2014/main" id="{2047142C-36AE-4D89-96D5-30022664BC7B}"/>
              </a:ext>
            </a:extLst>
          </p:cNvPr>
          <p:cNvSpPr txBox="1">
            <a:spLocks/>
          </p:cNvSpPr>
          <p:nvPr userDrawn="1"/>
        </p:nvSpPr>
        <p:spPr>
          <a:xfrm>
            <a:off x="4038600" y="2426512"/>
            <a:ext cx="6193971" cy="2004975"/>
          </a:xfrm>
          <a:prstGeom prst="rect">
            <a:avLst/>
          </a:prstGeom>
        </p:spPr>
        <p:txBody>
          <a:bodyPr anchor="b"/>
          <a:lstStyle>
            <a:lvl1pPr algn="l" defTabSz="914400" rtl="0" eaLnBrk="1" latinLnBrk="0" hangingPunct="1">
              <a:lnSpc>
                <a:spcPct val="90000"/>
              </a:lnSpc>
              <a:spcBef>
                <a:spcPct val="0"/>
              </a:spcBef>
              <a:buNone/>
              <a:defRPr sz="6000" kern="1200" baseline="0">
                <a:solidFill>
                  <a:schemeClr val="bg1"/>
                </a:solidFill>
                <a:latin typeface="+mj-lt"/>
                <a:ea typeface="+mj-ea"/>
                <a:cs typeface="+mj-cs"/>
              </a:defRPr>
            </a:lvl1pPr>
          </a:lstStyle>
          <a:p>
            <a:r>
              <a:rPr lang="fr-FR" dirty="0"/>
              <a:t>Modifiez le style du titre</a:t>
            </a:r>
          </a:p>
        </p:txBody>
      </p:sp>
    </p:spTree>
    <p:extLst>
      <p:ext uri="{BB962C8B-B14F-4D97-AF65-F5344CB8AC3E}">
        <p14:creationId xmlns:p14="http://schemas.microsoft.com/office/powerpoint/2010/main" val="1364640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re de section 2">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2682EA4-241B-3F49-A068-31A13B5FDDA3}"/>
              </a:ext>
            </a:extLst>
          </p:cNvPr>
          <p:cNvPicPr>
            <a:picLocks noChangeAspect="1"/>
          </p:cNvPicPr>
          <p:nvPr userDrawn="1"/>
        </p:nvPicPr>
        <p:blipFill>
          <a:blip r:embed="rId2"/>
          <a:stretch>
            <a:fillRect/>
          </a:stretch>
        </p:blipFill>
        <p:spPr>
          <a:xfrm>
            <a:off x="0" y="403"/>
            <a:ext cx="12192000" cy="6857194"/>
          </a:xfrm>
          <a:prstGeom prst="rect">
            <a:avLst/>
          </a:prstGeom>
        </p:spPr>
      </p:pic>
      <p:sp>
        <p:nvSpPr>
          <p:cNvPr id="2" name="Titre 1">
            <a:extLst>
              <a:ext uri="{FF2B5EF4-FFF2-40B4-BE49-F238E27FC236}">
                <a16:creationId xmlns:a16="http://schemas.microsoft.com/office/drawing/2014/main" id="{755058FC-5E3D-9D48-9D4D-D99A95E405D1}"/>
              </a:ext>
            </a:extLst>
          </p:cNvPr>
          <p:cNvSpPr>
            <a:spLocks noGrp="1"/>
          </p:cNvSpPr>
          <p:nvPr>
            <p:ph type="title"/>
          </p:nvPr>
        </p:nvSpPr>
        <p:spPr>
          <a:xfrm>
            <a:off x="838200" y="365125"/>
            <a:ext cx="90604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fr-FR" dirty="0"/>
              <a:t>Modifiez le style du titre</a:t>
            </a:r>
          </a:p>
        </p:txBody>
      </p:sp>
    </p:spTree>
    <p:extLst>
      <p:ext uri="{BB962C8B-B14F-4D97-AF65-F5344CB8AC3E}">
        <p14:creationId xmlns:p14="http://schemas.microsoft.com/office/powerpoint/2010/main" val="40180427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blanch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09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beaucoup de texte photo droite">
    <p:bg>
      <p:bgPr>
        <a:solidFill>
          <a:schemeClr val="bg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B177DE9B-28D2-48D1-9BEE-5584292C97A3}"/>
              </a:ext>
            </a:extLst>
          </p:cNvPr>
          <p:cNvSpPr>
            <a:spLocks noGrp="1"/>
          </p:cNvSpPr>
          <p:nvPr>
            <p:ph type="pic" sz="quarter" idx="10"/>
          </p:nvPr>
        </p:nvSpPr>
        <p:spPr>
          <a:xfrm>
            <a:off x="5880100" y="0"/>
            <a:ext cx="6311900" cy="6858000"/>
          </a:xfrm>
          <a:prstGeom prst="rect">
            <a:avLst/>
          </a:prstGeom>
        </p:spPr>
        <p:txBody>
          <a:bodyPr/>
          <a:lstStyle/>
          <a:p>
            <a:endParaRPr lang="en-US"/>
          </a:p>
        </p:txBody>
      </p:sp>
      <p:sp>
        <p:nvSpPr>
          <p:cNvPr id="8" name="Rectangle 7">
            <a:extLst>
              <a:ext uri="{FF2B5EF4-FFF2-40B4-BE49-F238E27FC236}">
                <a16:creationId xmlns:a16="http://schemas.microsoft.com/office/drawing/2014/main" id="{B0D6657E-59A8-41D8-AE22-BC9D4BD11C29}"/>
              </a:ext>
            </a:extLst>
          </p:cNvPr>
          <p:cNvSpPr/>
          <p:nvPr userDrawn="1"/>
        </p:nvSpPr>
        <p:spPr>
          <a:xfrm>
            <a:off x="533400" y="0"/>
            <a:ext cx="5346700" cy="6858000"/>
          </a:xfrm>
          <a:prstGeom prst="rect">
            <a:avLst/>
          </a:prstGeom>
          <a:solidFill>
            <a:srgbClr val="162949"/>
          </a:solidFill>
          <a:ln>
            <a:solidFill>
              <a:srgbClr val="162949"/>
            </a:solid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Rectangle 8">
            <a:extLst>
              <a:ext uri="{FF2B5EF4-FFF2-40B4-BE49-F238E27FC236}">
                <a16:creationId xmlns:a16="http://schemas.microsoft.com/office/drawing/2014/main" id="{582895AD-AA5E-4E17-8534-714AA5E68102}"/>
              </a:ext>
            </a:extLst>
          </p:cNvPr>
          <p:cNvSpPr/>
          <p:nvPr userDrawn="1"/>
        </p:nvSpPr>
        <p:spPr>
          <a:xfrm>
            <a:off x="615950" y="0"/>
            <a:ext cx="5181600" cy="6858000"/>
          </a:xfrm>
          <a:prstGeom prst="rect">
            <a:avLst/>
          </a:prstGeom>
          <a:solidFill>
            <a:schemeClr val="tx2"/>
          </a:solidFill>
          <a:ln>
            <a:noFill/>
          </a:ln>
          <a:effectLst>
            <a:innerShdw blurRad="139700"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0" name="Rectangle 9">
            <a:extLst>
              <a:ext uri="{FF2B5EF4-FFF2-40B4-BE49-F238E27FC236}">
                <a16:creationId xmlns:a16="http://schemas.microsoft.com/office/drawing/2014/main" id="{55395F7A-69E0-4ED2-BE88-80B9C37CC1AF}"/>
              </a:ext>
            </a:extLst>
          </p:cNvPr>
          <p:cNvSpPr/>
          <p:nvPr userDrawn="1"/>
        </p:nvSpPr>
        <p:spPr>
          <a:xfrm>
            <a:off x="0" y="0"/>
            <a:ext cx="5702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F5023D4-580D-46D7-A0AB-C8487A1FA62D}"/>
              </a:ext>
            </a:extLst>
          </p:cNvPr>
          <p:cNvSpPr>
            <a:spLocks noGrp="1"/>
          </p:cNvSpPr>
          <p:nvPr>
            <p:ph type="title"/>
          </p:nvPr>
        </p:nvSpPr>
        <p:spPr>
          <a:xfrm>
            <a:off x="622300" y="628796"/>
            <a:ext cx="4699000"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1C260F96-FE3C-4C02-822C-0F4FC749CA81}"/>
              </a:ext>
            </a:extLst>
          </p:cNvPr>
          <p:cNvSpPr>
            <a:spLocks noGrp="1"/>
          </p:cNvSpPr>
          <p:nvPr>
            <p:ph type="body" sz="quarter" idx="16"/>
          </p:nvPr>
        </p:nvSpPr>
        <p:spPr>
          <a:xfrm>
            <a:off x="622299" y="1727200"/>
            <a:ext cx="4699001" cy="4502004"/>
          </a:xfrm>
          <a:prstGeom prst="rect">
            <a:avLst/>
          </a:prstGeom>
        </p:spPr>
        <p:txBody>
          <a:bodyPr lIns="0" rIns="0">
            <a:noAutofit/>
          </a:bodyPr>
          <a:lstStyle>
            <a:lvl1pPr marL="0" indent="0" algn="l">
              <a:lnSpc>
                <a:spcPct val="120000"/>
              </a:lnSpc>
              <a:spcBef>
                <a:spcPts val="600"/>
              </a:spcBef>
              <a:buNone/>
              <a:defRPr sz="12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pic>
        <p:nvPicPr>
          <p:cNvPr id="12" name="Espace réservé pour une image  5">
            <a:extLst>
              <a:ext uri="{FF2B5EF4-FFF2-40B4-BE49-F238E27FC236}">
                <a16:creationId xmlns:a16="http://schemas.microsoft.com/office/drawing/2014/main" id="{779E542B-8BF3-4E69-B613-A9264B6A84A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flipV="1">
            <a:off x="-3543" y="5823100"/>
            <a:ext cx="1038443" cy="1031358"/>
          </a:xfrm>
          <a:prstGeom prst="rtTriangle">
            <a:avLst/>
          </a:prstGeom>
        </p:spPr>
      </p:pic>
      <p:sp>
        <p:nvSpPr>
          <p:cNvPr id="13" name="Triangle rectangle 12">
            <a:extLst>
              <a:ext uri="{FF2B5EF4-FFF2-40B4-BE49-F238E27FC236}">
                <a16:creationId xmlns:a16="http://schemas.microsoft.com/office/drawing/2014/main" id="{7E5C207C-34AD-42A9-A72B-0258CB10DB70}"/>
              </a:ext>
            </a:extLst>
          </p:cNvPr>
          <p:cNvSpPr/>
          <p:nvPr userDrawn="1"/>
        </p:nvSpPr>
        <p:spPr>
          <a:xfrm rot="5400000" flipV="1">
            <a:off x="11046693" y="39227"/>
            <a:ext cx="1184535" cy="1106080"/>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871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5 boxes images &amp; texte">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DE87FB0-7F09-415C-88EB-F3DDEFB6CFC0}"/>
              </a:ext>
            </a:extLst>
          </p:cNvPr>
          <p:cNvSpPr>
            <a:spLocks noGrp="1"/>
          </p:cNvSpPr>
          <p:nvPr>
            <p:ph type="title"/>
          </p:nvPr>
        </p:nvSpPr>
        <p:spPr>
          <a:xfrm>
            <a:off x="821410" y="969567"/>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3" name="Picture Placeholder 7">
            <a:extLst>
              <a:ext uri="{FF2B5EF4-FFF2-40B4-BE49-F238E27FC236}">
                <a16:creationId xmlns:a16="http://schemas.microsoft.com/office/drawing/2014/main" id="{DFA01DD5-91B6-4C87-B34F-A9A6A6A1D6D0}"/>
              </a:ext>
            </a:extLst>
          </p:cNvPr>
          <p:cNvSpPr>
            <a:spLocks noGrp="1"/>
          </p:cNvSpPr>
          <p:nvPr>
            <p:ph type="pic" sz="quarter" idx="10"/>
          </p:nvPr>
        </p:nvSpPr>
        <p:spPr>
          <a:xfrm>
            <a:off x="622300" y="2133600"/>
            <a:ext cx="1968500" cy="2286000"/>
          </a:xfrm>
          <a:prstGeom prst="rect">
            <a:avLst/>
          </a:prstGeom>
        </p:spPr>
        <p:txBody>
          <a:bodyPr/>
          <a:lstStyle/>
          <a:p>
            <a:endParaRPr lang="en-US"/>
          </a:p>
        </p:txBody>
      </p:sp>
      <p:sp>
        <p:nvSpPr>
          <p:cNvPr id="14" name="Picture Placeholder 7">
            <a:extLst>
              <a:ext uri="{FF2B5EF4-FFF2-40B4-BE49-F238E27FC236}">
                <a16:creationId xmlns:a16="http://schemas.microsoft.com/office/drawing/2014/main" id="{03208FF5-8100-486B-90C8-97E5470F6F17}"/>
              </a:ext>
            </a:extLst>
          </p:cNvPr>
          <p:cNvSpPr>
            <a:spLocks noGrp="1"/>
          </p:cNvSpPr>
          <p:nvPr>
            <p:ph type="pic" sz="quarter" idx="11"/>
          </p:nvPr>
        </p:nvSpPr>
        <p:spPr>
          <a:xfrm>
            <a:off x="2866628" y="2133600"/>
            <a:ext cx="1968500" cy="2286000"/>
          </a:xfrm>
          <a:prstGeom prst="rect">
            <a:avLst/>
          </a:prstGeom>
        </p:spPr>
        <p:txBody>
          <a:bodyPr/>
          <a:lstStyle/>
          <a:p>
            <a:endParaRPr lang="en-US"/>
          </a:p>
        </p:txBody>
      </p:sp>
      <p:sp>
        <p:nvSpPr>
          <p:cNvPr id="15" name="Picture Placeholder 7">
            <a:extLst>
              <a:ext uri="{FF2B5EF4-FFF2-40B4-BE49-F238E27FC236}">
                <a16:creationId xmlns:a16="http://schemas.microsoft.com/office/drawing/2014/main" id="{879D5531-A01D-48C4-B338-258CD9CC05C5}"/>
              </a:ext>
            </a:extLst>
          </p:cNvPr>
          <p:cNvSpPr>
            <a:spLocks noGrp="1"/>
          </p:cNvSpPr>
          <p:nvPr>
            <p:ph type="pic" sz="quarter" idx="12"/>
          </p:nvPr>
        </p:nvSpPr>
        <p:spPr>
          <a:xfrm>
            <a:off x="5110956" y="2133600"/>
            <a:ext cx="1968500" cy="2286000"/>
          </a:xfrm>
          <a:prstGeom prst="rect">
            <a:avLst/>
          </a:prstGeom>
        </p:spPr>
        <p:txBody>
          <a:bodyPr/>
          <a:lstStyle/>
          <a:p>
            <a:endParaRPr lang="en-US"/>
          </a:p>
        </p:txBody>
      </p:sp>
      <p:sp>
        <p:nvSpPr>
          <p:cNvPr id="16" name="Picture Placeholder 7">
            <a:extLst>
              <a:ext uri="{FF2B5EF4-FFF2-40B4-BE49-F238E27FC236}">
                <a16:creationId xmlns:a16="http://schemas.microsoft.com/office/drawing/2014/main" id="{F1F7F33C-4FD8-4D19-B726-7320606B7BF8}"/>
              </a:ext>
            </a:extLst>
          </p:cNvPr>
          <p:cNvSpPr>
            <a:spLocks noGrp="1"/>
          </p:cNvSpPr>
          <p:nvPr>
            <p:ph type="pic" sz="quarter" idx="13"/>
          </p:nvPr>
        </p:nvSpPr>
        <p:spPr>
          <a:xfrm>
            <a:off x="7355284" y="2133600"/>
            <a:ext cx="1968500" cy="2286000"/>
          </a:xfrm>
          <a:prstGeom prst="rect">
            <a:avLst/>
          </a:prstGeom>
        </p:spPr>
        <p:txBody>
          <a:bodyPr/>
          <a:lstStyle/>
          <a:p>
            <a:endParaRPr lang="en-US"/>
          </a:p>
        </p:txBody>
      </p:sp>
      <p:sp>
        <p:nvSpPr>
          <p:cNvPr id="17" name="Picture Placeholder 7">
            <a:extLst>
              <a:ext uri="{FF2B5EF4-FFF2-40B4-BE49-F238E27FC236}">
                <a16:creationId xmlns:a16="http://schemas.microsoft.com/office/drawing/2014/main" id="{BD5862C8-78BF-40F2-9122-7C6A584B6B6C}"/>
              </a:ext>
            </a:extLst>
          </p:cNvPr>
          <p:cNvSpPr>
            <a:spLocks noGrp="1"/>
          </p:cNvSpPr>
          <p:nvPr>
            <p:ph type="pic" sz="quarter" idx="14"/>
          </p:nvPr>
        </p:nvSpPr>
        <p:spPr>
          <a:xfrm>
            <a:off x="9599612" y="2133600"/>
            <a:ext cx="1968500" cy="2286000"/>
          </a:xfrm>
          <a:prstGeom prst="rect">
            <a:avLst/>
          </a:prstGeom>
        </p:spPr>
        <p:txBody>
          <a:bodyPr/>
          <a:lstStyle/>
          <a:p>
            <a:endParaRPr lang="en-US" dirty="0"/>
          </a:p>
        </p:txBody>
      </p:sp>
      <p:sp>
        <p:nvSpPr>
          <p:cNvPr id="18" name="Text Placeholder 10">
            <a:extLst>
              <a:ext uri="{FF2B5EF4-FFF2-40B4-BE49-F238E27FC236}">
                <a16:creationId xmlns:a16="http://schemas.microsoft.com/office/drawing/2014/main" id="{E4469BAA-3A8F-4CBF-9CEB-0BF99E8F031C}"/>
              </a:ext>
            </a:extLst>
          </p:cNvPr>
          <p:cNvSpPr>
            <a:spLocks noGrp="1"/>
          </p:cNvSpPr>
          <p:nvPr>
            <p:ph type="body" sz="quarter" idx="16"/>
          </p:nvPr>
        </p:nvSpPr>
        <p:spPr>
          <a:xfrm>
            <a:off x="622299" y="4603746"/>
            <a:ext cx="1968501"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D5C5BAB6-63DB-4538-ADBA-57BD18209DAD}"/>
              </a:ext>
            </a:extLst>
          </p:cNvPr>
          <p:cNvSpPr>
            <a:spLocks noGrp="1"/>
          </p:cNvSpPr>
          <p:nvPr>
            <p:ph type="body" sz="quarter" idx="17"/>
          </p:nvPr>
        </p:nvSpPr>
        <p:spPr>
          <a:xfrm>
            <a:off x="2866627" y="4603746"/>
            <a:ext cx="1968501"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0" name="Text Placeholder 10">
            <a:extLst>
              <a:ext uri="{FF2B5EF4-FFF2-40B4-BE49-F238E27FC236}">
                <a16:creationId xmlns:a16="http://schemas.microsoft.com/office/drawing/2014/main" id="{730A5FF4-E514-4D72-96CD-0EBBD5984190}"/>
              </a:ext>
            </a:extLst>
          </p:cNvPr>
          <p:cNvSpPr>
            <a:spLocks noGrp="1"/>
          </p:cNvSpPr>
          <p:nvPr>
            <p:ph type="body" sz="quarter" idx="18"/>
          </p:nvPr>
        </p:nvSpPr>
        <p:spPr>
          <a:xfrm>
            <a:off x="5110955" y="4603746"/>
            <a:ext cx="1968501"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1" name="Text Placeholder 10">
            <a:extLst>
              <a:ext uri="{FF2B5EF4-FFF2-40B4-BE49-F238E27FC236}">
                <a16:creationId xmlns:a16="http://schemas.microsoft.com/office/drawing/2014/main" id="{53E777B0-A657-460E-BF76-8284E3454632}"/>
              </a:ext>
            </a:extLst>
          </p:cNvPr>
          <p:cNvSpPr>
            <a:spLocks noGrp="1"/>
          </p:cNvSpPr>
          <p:nvPr>
            <p:ph type="body" sz="quarter" idx="19"/>
          </p:nvPr>
        </p:nvSpPr>
        <p:spPr>
          <a:xfrm>
            <a:off x="7355283" y="4603746"/>
            <a:ext cx="1968501"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2" name="Text Placeholder 10">
            <a:extLst>
              <a:ext uri="{FF2B5EF4-FFF2-40B4-BE49-F238E27FC236}">
                <a16:creationId xmlns:a16="http://schemas.microsoft.com/office/drawing/2014/main" id="{5DC4A49D-1270-4518-96B3-21B538B73263}"/>
              </a:ext>
            </a:extLst>
          </p:cNvPr>
          <p:cNvSpPr>
            <a:spLocks noGrp="1"/>
          </p:cNvSpPr>
          <p:nvPr>
            <p:ph type="body" sz="quarter" idx="20"/>
          </p:nvPr>
        </p:nvSpPr>
        <p:spPr>
          <a:xfrm>
            <a:off x="9599612" y="4603746"/>
            <a:ext cx="1968501"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4" name="Triangle rectangle 23">
            <a:extLst>
              <a:ext uri="{FF2B5EF4-FFF2-40B4-BE49-F238E27FC236}">
                <a16:creationId xmlns:a16="http://schemas.microsoft.com/office/drawing/2014/main" id="{727B1023-AB30-4431-8987-F0D766B16B60}"/>
              </a:ext>
            </a:extLst>
          </p:cNvPr>
          <p:cNvSpPr/>
          <p:nvPr userDrawn="1"/>
        </p:nvSpPr>
        <p:spPr>
          <a:xfrm rot="5400000">
            <a:off x="-58266" y="58266"/>
            <a:ext cx="1759352" cy="1642821"/>
          </a:xfrm>
          <a:prstGeom prst="rtTriangle">
            <a:avLst/>
          </a:prstGeom>
          <a:solidFill>
            <a:srgbClr val="16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Espace réservé pour une image  5">
            <a:extLst>
              <a:ext uri="{FF2B5EF4-FFF2-40B4-BE49-F238E27FC236}">
                <a16:creationId xmlns:a16="http://schemas.microsoft.com/office/drawing/2014/main" id="{8B0D0E3A-E328-40CB-AE03-8A2185C60F7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79937"/>
            <a:ext cx="2185519" cy="2170607"/>
          </a:xfrm>
          <a:prstGeom prst="rtTriangle">
            <a:avLst/>
          </a:prstGeom>
        </p:spPr>
      </p:pic>
    </p:spTree>
    <p:extLst>
      <p:ext uri="{BB962C8B-B14F-4D97-AF65-F5344CB8AC3E}">
        <p14:creationId xmlns:p14="http://schemas.microsoft.com/office/powerpoint/2010/main" val="3248964457"/>
      </p:ext>
    </p:extLst>
  </p:cSld>
  <p:clrMapOvr>
    <a:masterClrMapping/>
  </p:clrMapOvr>
  <p:extLst>
    <p:ext uri="{DCECCB84-F9BA-43D5-87BE-67443E8EF086}">
      <p15:sldGuideLst xmlns:p15="http://schemas.microsoft.com/office/powerpoint/2012/main">
        <p15:guide id="2" pos="39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5 boxes images &amp;titres &amp; texte">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DE87FB0-7F09-415C-88EB-F3DDEFB6CFC0}"/>
              </a:ext>
            </a:extLst>
          </p:cNvPr>
          <p:cNvSpPr>
            <a:spLocks noGrp="1"/>
          </p:cNvSpPr>
          <p:nvPr>
            <p:ph type="title"/>
          </p:nvPr>
        </p:nvSpPr>
        <p:spPr>
          <a:xfrm>
            <a:off x="821410" y="971696"/>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3" name="Picture Placeholder 7">
            <a:extLst>
              <a:ext uri="{FF2B5EF4-FFF2-40B4-BE49-F238E27FC236}">
                <a16:creationId xmlns:a16="http://schemas.microsoft.com/office/drawing/2014/main" id="{DFA01DD5-91B6-4C87-B34F-A9A6A6A1D6D0}"/>
              </a:ext>
            </a:extLst>
          </p:cNvPr>
          <p:cNvSpPr>
            <a:spLocks noGrp="1"/>
          </p:cNvSpPr>
          <p:nvPr>
            <p:ph type="pic" sz="quarter" idx="10"/>
          </p:nvPr>
        </p:nvSpPr>
        <p:spPr>
          <a:xfrm>
            <a:off x="622300" y="2133600"/>
            <a:ext cx="1968500" cy="1790700"/>
          </a:xfrm>
          <a:prstGeom prst="rect">
            <a:avLst/>
          </a:prstGeom>
        </p:spPr>
        <p:txBody>
          <a:bodyPr/>
          <a:lstStyle/>
          <a:p>
            <a:endParaRPr lang="en-US" dirty="0"/>
          </a:p>
        </p:txBody>
      </p:sp>
      <p:sp>
        <p:nvSpPr>
          <p:cNvPr id="14" name="Picture Placeholder 7">
            <a:extLst>
              <a:ext uri="{FF2B5EF4-FFF2-40B4-BE49-F238E27FC236}">
                <a16:creationId xmlns:a16="http://schemas.microsoft.com/office/drawing/2014/main" id="{03208FF5-8100-486B-90C8-97E5470F6F17}"/>
              </a:ext>
            </a:extLst>
          </p:cNvPr>
          <p:cNvSpPr>
            <a:spLocks noGrp="1"/>
          </p:cNvSpPr>
          <p:nvPr>
            <p:ph type="pic" sz="quarter" idx="11"/>
          </p:nvPr>
        </p:nvSpPr>
        <p:spPr>
          <a:xfrm>
            <a:off x="2867025" y="2133600"/>
            <a:ext cx="1968500" cy="1790700"/>
          </a:xfrm>
          <a:prstGeom prst="rect">
            <a:avLst/>
          </a:prstGeom>
        </p:spPr>
        <p:txBody>
          <a:bodyPr/>
          <a:lstStyle/>
          <a:p>
            <a:endParaRPr lang="en-US"/>
          </a:p>
        </p:txBody>
      </p:sp>
      <p:sp>
        <p:nvSpPr>
          <p:cNvPr id="15" name="Picture Placeholder 7">
            <a:extLst>
              <a:ext uri="{FF2B5EF4-FFF2-40B4-BE49-F238E27FC236}">
                <a16:creationId xmlns:a16="http://schemas.microsoft.com/office/drawing/2014/main" id="{879D5531-A01D-48C4-B338-258CD9CC05C5}"/>
              </a:ext>
            </a:extLst>
          </p:cNvPr>
          <p:cNvSpPr>
            <a:spLocks noGrp="1"/>
          </p:cNvSpPr>
          <p:nvPr>
            <p:ph type="pic" sz="quarter" idx="12"/>
          </p:nvPr>
        </p:nvSpPr>
        <p:spPr>
          <a:xfrm>
            <a:off x="5111750" y="2133600"/>
            <a:ext cx="1968500" cy="1790700"/>
          </a:xfrm>
          <a:prstGeom prst="rect">
            <a:avLst/>
          </a:prstGeom>
        </p:spPr>
        <p:txBody>
          <a:bodyPr/>
          <a:lstStyle/>
          <a:p>
            <a:endParaRPr lang="en-US"/>
          </a:p>
        </p:txBody>
      </p:sp>
      <p:sp>
        <p:nvSpPr>
          <p:cNvPr id="16" name="Picture Placeholder 7">
            <a:extLst>
              <a:ext uri="{FF2B5EF4-FFF2-40B4-BE49-F238E27FC236}">
                <a16:creationId xmlns:a16="http://schemas.microsoft.com/office/drawing/2014/main" id="{F1F7F33C-4FD8-4D19-B726-7320606B7BF8}"/>
              </a:ext>
            </a:extLst>
          </p:cNvPr>
          <p:cNvSpPr>
            <a:spLocks noGrp="1"/>
          </p:cNvSpPr>
          <p:nvPr>
            <p:ph type="pic" sz="quarter" idx="13"/>
          </p:nvPr>
        </p:nvSpPr>
        <p:spPr>
          <a:xfrm>
            <a:off x="7356475" y="2133600"/>
            <a:ext cx="1968500" cy="1790700"/>
          </a:xfrm>
          <a:prstGeom prst="rect">
            <a:avLst/>
          </a:prstGeom>
        </p:spPr>
        <p:txBody>
          <a:bodyPr/>
          <a:lstStyle/>
          <a:p>
            <a:endParaRPr lang="en-US"/>
          </a:p>
        </p:txBody>
      </p:sp>
      <p:sp>
        <p:nvSpPr>
          <p:cNvPr id="17" name="Picture Placeholder 7">
            <a:extLst>
              <a:ext uri="{FF2B5EF4-FFF2-40B4-BE49-F238E27FC236}">
                <a16:creationId xmlns:a16="http://schemas.microsoft.com/office/drawing/2014/main" id="{BD5862C8-78BF-40F2-9122-7C6A584B6B6C}"/>
              </a:ext>
            </a:extLst>
          </p:cNvPr>
          <p:cNvSpPr>
            <a:spLocks noGrp="1"/>
          </p:cNvSpPr>
          <p:nvPr>
            <p:ph type="pic" sz="quarter" idx="14"/>
          </p:nvPr>
        </p:nvSpPr>
        <p:spPr>
          <a:xfrm>
            <a:off x="9601199" y="2133600"/>
            <a:ext cx="1968500" cy="1790700"/>
          </a:xfrm>
          <a:prstGeom prst="rect">
            <a:avLst/>
          </a:prstGeom>
        </p:spPr>
        <p:txBody>
          <a:bodyPr/>
          <a:lstStyle/>
          <a:p>
            <a:endParaRPr lang="en-US" dirty="0"/>
          </a:p>
        </p:txBody>
      </p:sp>
      <p:sp>
        <p:nvSpPr>
          <p:cNvPr id="18" name="Text Placeholder 10">
            <a:extLst>
              <a:ext uri="{FF2B5EF4-FFF2-40B4-BE49-F238E27FC236}">
                <a16:creationId xmlns:a16="http://schemas.microsoft.com/office/drawing/2014/main" id="{E4469BAA-3A8F-4CBF-9CEB-0BF99E8F031C}"/>
              </a:ext>
            </a:extLst>
          </p:cNvPr>
          <p:cNvSpPr>
            <a:spLocks noGrp="1"/>
          </p:cNvSpPr>
          <p:nvPr>
            <p:ph type="body" sz="quarter" idx="16"/>
          </p:nvPr>
        </p:nvSpPr>
        <p:spPr>
          <a:xfrm>
            <a:off x="622299" y="4800443"/>
            <a:ext cx="1968501"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D5C5BAB6-63DB-4538-ADBA-57BD18209DAD}"/>
              </a:ext>
            </a:extLst>
          </p:cNvPr>
          <p:cNvSpPr>
            <a:spLocks noGrp="1"/>
          </p:cNvSpPr>
          <p:nvPr>
            <p:ph type="body" sz="quarter" idx="17"/>
          </p:nvPr>
        </p:nvSpPr>
        <p:spPr>
          <a:xfrm>
            <a:off x="2867024" y="4800443"/>
            <a:ext cx="1968501"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0" name="Text Placeholder 10">
            <a:extLst>
              <a:ext uri="{FF2B5EF4-FFF2-40B4-BE49-F238E27FC236}">
                <a16:creationId xmlns:a16="http://schemas.microsoft.com/office/drawing/2014/main" id="{730A5FF4-E514-4D72-96CD-0EBBD5984190}"/>
              </a:ext>
            </a:extLst>
          </p:cNvPr>
          <p:cNvSpPr>
            <a:spLocks noGrp="1"/>
          </p:cNvSpPr>
          <p:nvPr>
            <p:ph type="body" sz="quarter" idx="18"/>
          </p:nvPr>
        </p:nvSpPr>
        <p:spPr>
          <a:xfrm>
            <a:off x="5111749" y="4800443"/>
            <a:ext cx="1968501"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1" name="Text Placeholder 10">
            <a:extLst>
              <a:ext uri="{FF2B5EF4-FFF2-40B4-BE49-F238E27FC236}">
                <a16:creationId xmlns:a16="http://schemas.microsoft.com/office/drawing/2014/main" id="{53E777B0-A657-460E-BF76-8284E3454632}"/>
              </a:ext>
            </a:extLst>
          </p:cNvPr>
          <p:cNvSpPr>
            <a:spLocks noGrp="1"/>
          </p:cNvSpPr>
          <p:nvPr>
            <p:ph type="body" sz="quarter" idx="19"/>
          </p:nvPr>
        </p:nvSpPr>
        <p:spPr>
          <a:xfrm>
            <a:off x="7356474" y="4800443"/>
            <a:ext cx="1968501"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2" name="Text Placeholder 10">
            <a:extLst>
              <a:ext uri="{FF2B5EF4-FFF2-40B4-BE49-F238E27FC236}">
                <a16:creationId xmlns:a16="http://schemas.microsoft.com/office/drawing/2014/main" id="{5DC4A49D-1270-4518-96B3-21B538B73263}"/>
              </a:ext>
            </a:extLst>
          </p:cNvPr>
          <p:cNvSpPr>
            <a:spLocks noGrp="1"/>
          </p:cNvSpPr>
          <p:nvPr>
            <p:ph type="body" sz="quarter" idx="20"/>
          </p:nvPr>
        </p:nvSpPr>
        <p:spPr>
          <a:xfrm>
            <a:off x="9601199" y="4800443"/>
            <a:ext cx="1968501"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3" name="Text Placeholder 10">
            <a:extLst>
              <a:ext uri="{FF2B5EF4-FFF2-40B4-BE49-F238E27FC236}">
                <a16:creationId xmlns:a16="http://schemas.microsoft.com/office/drawing/2014/main" id="{BFC83DB9-CC00-489A-B332-D28034B633EC}"/>
              </a:ext>
            </a:extLst>
          </p:cNvPr>
          <p:cNvSpPr>
            <a:spLocks noGrp="1"/>
          </p:cNvSpPr>
          <p:nvPr>
            <p:ph type="body" sz="quarter" idx="21"/>
          </p:nvPr>
        </p:nvSpPr>
        <p:spPr>
          <a:xfrm>
            <a:off x="622298" y="4136874"/>
            <a:ext cx="1968501" cy="450995"/>
          </a:xfrm>
          <a:prstGeom prst="rect">
            <a:avLst/>
          </a:prstGeom>
        </p:spPr>
        <p:txBody>
          <a:bodyPr lIns="0" rIns="0" anchor="ctr" anchorCtr="0">
            <a:noAutofit/>
          </a:bodyPr>
          <a:lstStyle>
            <a:lvl1pPr marL="0" indent="0" algn="ctr">
              <a:lnSpc>
                <a:spcPct val="120000"/>
              </a:lnSpc>
              <a:spcBef>
                <a:spcPts val="0"/>
              </a:spcBef>
              <a:buNone/>
              <a:defRPr sz="1200" b="1" cap="none" baseline="0">
                <a:solidFill>
                  <a:schemeClr val="tx2"/>
                </a:solidFill>
              </a:defRPr>
            </a:lvl1pPr>
          </a:lstStyle>
          <a:p>
            <a:pPr lvl="0"/>
            <a:r>
              <a:rPr lang="en-US" dirty="0"/>
              <a:t>Click to edit Master text styles</a:t>
            </a:r>
          </a:p>
        </p:txBody>
      </p:sp>
      <p:sp>
        <p:nvSpPr>
          <p:cNvPr id="24" name="Text Placeholder 10">
            <a:extLst>
              <a:ext uri="{FF2B5EF4-FFF2-40B4-BE49-F238E27FC236}">
                <a16:creationId xmlns:a16="http://schemas.microsoft.com/office/drawing/2014/main" id="{BFB38441-C5F2-4A49-A438-8431A20860EE}"/>
              </a:ext>
            </a:extLst>
          </p:cNvPr>
          <p:cNvSpPr>
            <a:spLocks noGrp="1"/>
          </p:cNvSpPr>
          <p:nvPr>
            <p:ph type="body" sz="quarter" idx="22"/>
          </p:nvPr>
        </p:nvSpPr>
        <p:spPr>
          <a:xfrm>
            <a:off x="2867023" y="4136874"/>
            <a:ext cx="1968501" cy="450995"/>
          </a:xfrm>
          <a:prstGeom prst="rect">
            <a:avLst/>
          </a:prstGeom>
        </p:spPr>
        <p:txBody>
          <a:bodyPr lIns="0" rIns="0" anchor="ctr" anchorCtr="0">
            <a:noAutofit/>
          </a:bodyPr>
          <a:lstStyle>
            <a:lvl1pPr marL="0" indent="0" algn="ctr">
              <a:lnSpc>
                <a:spcPct val="120000"/>
              </a:lnSpc>
              <a:spcBef>
                <a:spcPts val="0"/>
              </a:spcBef>
              <a:buNone/>
              <a:defRPr sz="1200" b="1" cap="none" baseline="0">
                <a:solidFill>
                  <a:schemeClr val="tx2"/>
                </a:solidFill>
              </a:defRPr>
            </a:lvl1pPr>
          </a:lstStyle>
          <a:p>
            <a:pPr lvl="0"/>
            <a:r>
              <a:rPr lang="en-US" dirty="0"/>
              <a:t>Click to edit Master text styles</a:t>
            </a:r>
          </a:p>
        </p:txBody>
      </p:sp>
      <p:sp>
        <p:nvSpPr>
          <p:cNvPr id="25" name="Text Placeholder 10">
            <a:extLst>
              <a:ext uri="{FF2B5EF4-FFF2-40B4-BE49-F238E27FC236}">
                <a16:creationId xmlns:a16="http://schemas.microsoft.com/office/drawing/2014/main" id="{83401391-2B98-48FC-B241-60E08CFF1D60}"/>
              </a:ext>
            </a:extLst>
          </p:cNvPr>
          <p:cNvSpPr>
            <a:spLocks noGrp="1"/>
          </p:cNvSpPr>
          <p:nvPr>
            <p:ph type="body" sz="quarter" idx="23"/>
          </p:nvPr>
        </p:nvSpPr>
        <p:spPr>
          <a:xfrm>
            <a:off x="5111748" y="4136874"/>
            <a:ext cx="1968501" cy="450995"/>
          </a:xfrm>
          <a:prstGeom prst="rect">
            <a:avLst/>
          </a:prstGeom>
        </p:spPr>
        <p:txBody>
          <a:bodyPr lIns="0" rIns="0" anchor="ctr" anchorCtr="0">
            <a:noAutofit/>
          </a:bodyPr>
          <a:lstStyle>
            <a:lvl1pPr marL="0" indent="0" algn="ctr">
              <a:lnSpc>
                <a:spcPct val="120000"/>
              </a:lnSpc>
              <a:spcBef>
                <a:spcPts val="0"/>
              </a:spcBef>
              <a:buNone/>
              <a:defRPr sz="1200" b="1" cap="none" baseline="0">
                <a:solidFill>
                  <a:schemeClr val="tx2"/>
                </a:solidFill>
              </a:defRPr>
            </a:lvl1pPr>
          </a:lstStyle>
          <a:p>
            <a:pPr lvl="0"/>
            <a:r>
              <a:rPr lang="en-US" dirty="0"/>
              <a:t>Click to edit Master text styles</a:t>
            </a:r>
          </a:p>
        </p:txBody>
      </p:sp>
      <p:sp>
        <p:nvSpPr>
          <p:cNvPr id="26" name="Text Placeholder 10">
            <a:extLst>
              <a:ext uri="{FF2B5EF4-FFF2-40B4-BE49-F238E27FC236}">
                <a16:creationId xmlns:a16="http://schemas.microsoft.com/office/drawing/2014/main" id="{AA4C635D-6501-4DA0-B2BE-6CB31B9EDDDB}"/>
              </a:ext>
            </a:extLst>
          </p:cNvPr>
          <p:cNvSpPr>
            <a:spLocks noGrp="1"/>
          </p:cNvSpPr>
          <p:nvPr>
            <p:ph type="body" sz="quarter" idx="24"/>
          </p:nvPr>
        </p:nvSpPr>
        <p:spPr>
          <a:xfrm>
            <a:off x="7356473" y="4136874"/>
            <a:ext cx="1968501" cy="450995"/>
          </a:xfrm>
          <a:prstGeom prst="rect">
            <a:avLst/>
          </a:prstGeom>
        </p:spPr>
        <p:txBody>
          <a:bodyPr lIns="0" rIns="0" anchor="ctr" anchorCtr="0">
            <a:noAutofit/>
          </a:bodyPr>
          <a:lstStyle>
            <a:lvl1pPr marL="0" indent="0" algn="ctr">
              <a:lnSpc>
                <a:spcPct val="120000"/>
              </a:lnSpc>
              <a:spcBef>
                <a:spcPts val="0"/>
              </a:spcBef>
              <a:buNone/>
              <a:defRPr sz="1200" b="1" cap="none" baseline="0">
                <a:solidFill>
                  <a:schemeClr val="tx2"/>
                </a:solidFill>
              </a:defRPr>
            </a:lvl1pPr>
          </a:lstStyle>
          <a:p>
            <a:pPr lvl="0"/>
            <a:r>
              <a:rPr lang="en-US" dirty="0"/>
              <a:t>Click to edit Master text styles</a:t>
            </a:r>
          </a:p>
        </p:txBody>
      </p:sp>
      <p:sp>
        <p:nvSpPr>
          <p:cNvPr id="27" name="Text Placeholder 10">
            <a:extLst>
              <a:ext uri="{FF2B5EF4-FFF2-40B4-BE49-F238E27FC236}">
                <a16:creationId xmlns:a16="http://schemas.microsoft.com/office/drawing/2014/main" id="{97BFE9D4-2162-4B44-B816-6EB7C48820DE}"/>
              </a:ext>
            </a:extLst>
          </p:cNvPr>
          <p:cNvSpPr>
            <a:spLocks noGrp="1"/>
          </p:cNvSpPr>
          <p:nvPr>
            <p:ph type="body" sz="quarter" idx="25"/>
          </p:nvPr>
        </p:nvSpPr>
        <p:spPr>
          <a:xfrm>
            <a:off x="9601199" y="4136874"/>
            <a:ext cx="1968501" cy="450995"/>
          </a:xfrm>
          <a:prstGeom prst="rect">
            <a:avLst/>
          </a:prstGeom>
        </p:spPr>
        <p:txBody>
          <a:bodyPr lIns="0" rIns="0" anchor="ctr" anchorCtr="0">
            <a:noAutofit/>
          </a:bodyPr>
          <a:lstStyle>
            <a:lvl1pPr marL="0" indent="0" algn="ctr">
              <a:lnSpc>
                <a:spcPct val="120000"/>
              </a:lnSpc>
              <a:spcBef>
                <a:spcPts val="0"/>
              </a:spcBef>
              <a:buNone/>
              <a:defRPr sz="1200" b="1" cap="none" baseline="0">
                <a:solidFill>
                  <a:schemeClr val="tx2"/>
                </a:solidFill>
              </a:defRPr>
            </a:lvl1pPr>
          </a:lstStyle>
          <a:p>
            <a:pPr lvl="0"/>
            <a:r>
              <a:rPr lang="en-US" dirty="0"/>
              <a:t>Click to edit Master text styles</a:t>
            </a:r>
          </a:p>
        </p:txBody>
      </p:sp>
      <p:sp>
        <p:nvSpPr>
          <p:cNvPr id="29" name="Triangle rectangle 28">
            <a:extLst>
              <a:ext uri="{FF2B5EF4-FFF2-40B4-BE49-F238E27FC236}">
                <a16:creationId xmlns:a16="http://schemas.microsoft.com/office/drawing/2014/main" id="{6FBC1A72-455C-412D-834D-C85B01B992C9}"/>
              </a:ext>
            </a:extLst>
          </p:cNvPr>
          <p:cNvSpPr/>
          <p:nvPr userDrawn="1"/>
        </p:nvSpPr>
        <p:spPr>
          <a:xfrm rot="5400000">
            <a:off x="-58266" y="58263"/>
            <a:ext cx="1759352" cy="1642821"/>
          </a:xfrm>
          <a:prstGeom prst="rtTriangle">
            <a:avLst/>
          </a:prstGeom>
          <a:solidFill>
            <a:srgbClr val="DD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Espace réservé pour une image  5">
            <a:extLst>
              <a:ext uri="{FF2B5EF4-FFF2-40B4-BE49-F238E27FC236}">
                <a16:creationId xmlns:a16="http://schemas.microsoft.com/office/drawing/2014/main" id="{47534E1B-7222-41EF-9DBA-108B18B9275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92447"/>
            <a:ext cx="2185519" cy="2170607"/>
          </a:xfrm>
          <a:prstGeom prst="rtTriangle">
            <a:avLst/>
          </a:prstGeom>
        </p:spPr>
      </p:pic>
    </p:spTree>
    <p:extLst>
      <p:ext uri="{BB962C8B-B14F-4D97-AF65-F5344CB8AC3E}">
        <p14:creationId xmlns:p14="http://schemas.microsoft.com/office/powerpoint/2010/main" val="100171532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4 boxes images &amp; texte">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DE87FB0-7F09-415C-88EB-F3DDEFB6CFC0}"/>
              </a:ext>
            </a:extLst>
          </p:cNvPr>
          <p:cNvSpPr>
            <a:spLocks noGrp="1"/>
          </p:cNvSpPr>
          <p:nvPr>
            <p:ph type="title"/>
          </p:nvPr>
        </p:nvSpPr>
        <p:spPr>
          <a:xfrm>
            <a:off x="821410" y="971696"/>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3" name="Picture Placeholder 7">
            <a:extLst>
              <a:ext uri="{FF2B5EF4-FFF2-40B4-BE49-F238E27FC236}">
                <a16:creationId xmlns:a16="http://schemas.microsoft.com/office/drawing/2014/main" id="{DFA01DD5-91B6-4C87-B34F-A9A6A6A1D6D0}"/>
              </a:ext>
            </a:extLst>
          </p:cNvPr>
          <p:cNvSpPr>
            <a:spLocks noGrp="1"/>
          </p:cNvSpPr>
          <p:nvPr>
            <p:ph type="pic" sz="quarter" idx="10"/>
          </p:nvPr>
        </p:nvSpPr>
        <p:spPr>
          <a:xfrm>
            <a:off x="622300" y="2133600"/>
            <a:ext cx="2392524" cy="2286000"/>
          </a:xfrm>
          <a:prstGeom prst="rect">
            <a:avLst/>
          </a:prstGeom>
        </p:spPr>
        <p:txBody>
          <a:bodyPr/>
          <a:lstStyle/>
          <a:p>
            <a:endParaRPr lang="en-US"/>
          </a:p>
        </p:txBody>
      </p:sp>
      <p:sp>
        <p:nvSpPr>
          <p:cNvPr id="14" name="Picture Placeholder 7">
            <a:extLst>
              <a:ext uri="{FF2B5EF4-FFF2-40B4-BE49-F238E27FC236}">
                <a16:creationId xmlns:a16="http://schemas.microsoft.com/office/drawing/2014/main" id="{03208FF5-8100-486B-90C8-97E5470F6F17}"/>
              </a:ext>
            </a:extLst>
          </p:cNvPr>
          <p:cNvSpPr>
            <a:spLocks noGrp="1"/>
          </p:cNvSpPr>
          <p:nvPr>
            <p:ph type="pic" sz="quarter" idx="11"/>
          </p:nvPr>
        </p:nvSpPr>
        <p:spPr>
          <a:xfrm>
            <a:off x="3473396" y="2133600"/>
            <a:ext cx="2392524" cy="2286000"/>
          </a:xfrm>
          <a:prstGeom prst="rect">
            <a:avLst/>
          </a:prstGeom>
        </p:spPr>
        <p:txBody>
          <a:bodyPr/>
          <a:lstStyle/>
          <a:p>
            <a:endParaRPr lang="en-US"/>
          </a:p>
        </p:txBody>
      </p:sp>
      <p:sp>
        <p:nvSpPr>
          <p:cNvPr id="15" name="Picture Placeholder 7">
            <a:extLst>
              <a:ext uri="{FF2B5EF4-FFF2-40B4-BE49-F238E27FC236}">
                <a16:creationId xmlns:a16="http://schemas.microsoft.com/office/drawing/2014/main" id="{879D5531-A01D-48C4-B338-258CD9CC05C5}"/>
              </a:ext>
            </a:extLst>
          </p:cNvPr>
          <p:cNvSpPr>
            <a:spLocks noGrp="1"/>
          </p:cNvSpPr>
          <p:nvPr>
            <p:ph type="pic" sz="quarter" idx="12"/>
          </p:nvPr>
        </p:nvSpPr>
        <p:spPr>
          <a:xfrm>
            <a:off x="6324492" y="2133600"/>
            <a:ext cx="2392524" cy="2286000"/>
          </a:xfrm>
          <a:prstGeom prst="rect">
            <a:avLst/>
          </a:prstGeom>
        </p:spPr>
        <p:txBody>
          <a:bodyPr/>
          <a:lstStyle/>
          <a:p>
            <a:endParaRPr lang="en-US"/>
          </a:p>
        </p:txBody>
      </p:sp>
      <p:sp>
        <p:nvSpPr>
          <p:cNvPr id="16" name="Picture Placeholder 7">
            <a:extLst>
              <a:ext uri="{FF2B5EF4-FFF2-40B4-BE49-F238E27FC236}">
                <a16:creationId xmlns:a16="http://schemas.microsoft.com/office/drawing/2014/main" id="{F1F7F33C-4FD8-4D19-B726-7320606B7BF8}"/>
              </a:ext>
            </a:extLst>
          </p:cNvPr>
          <p:cNvSpPr>
            <a:spLocks noGrp="1"/>
          </p:cNvSpPr>
          <p:nvPr>
            <p:ph type="pic" sz="quarter" idx="13"/>
          </p:nvPr>
        </p:nvSpPr>
        <p:spPr>
          <a:xfrm>
            <a:off x="9175588" y="2133600"/>
            <a:ext cx="2392524" cy="2286000"/>
          </a:xfrm>
          <a:prstGeom prst="rect">
            <a:avLst/>
          </a:prstGeom>
        </p:spPr>
        <p:txBody>
          <a:bodyPr/>
          <a:lstStyle/>
          <a:p>
            <a:endParaRPr lang="en-US"/>
          </a:p>
        </p:txBody>
      </p:sp>
      <p:sp>
        <p:nvSpPr>
          <p:cNvPr id="18" name="Text Placeholder 10">
            <a:extLst>
              <a:ext uri="{FF2B5EF4-FFF2-40B4-BE49-F238E27FC236}">
                <a16:creationId xmlns:a16="http://schemas.microsoft.com/office/drawing/2014/main" id="{E4469BAA-3A8F-4CBF-9CEB-0BF99E8F031C}"/>
              </a:ext>
            </a:extLst>
          </p:cNvPr>
          <p:cNvSpPr>
            <a:spLocks noGrp="1"/>
          </p:cNvSpPr>
          <p:nvPr>
            <p:ph type="body" sz="quarter" idx="16"/>
          </p:nvPr>
        </p:nvSpPr>
        <p:spPr>
          <a:xfrm>
            <a:off x="622299" y="4603746"/>
            <a:ext cx="2392525"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 Placeholder 10">
            <a:extLst>
              <a:ext uri="{FF2B5EF4-FFF2-40B4-BE49-F238E27FC236}">
                <a16:creationId xmlns:a16="http://schemas.microsoft.com/office/drawing/2014/main" id="{D5C5BAB6-63DB-4538-ADBA-57BD18209DAD}"/>
              </a:ext>
            </a:extLst>
          </p:cNvPr>
          <p:cNvSpPr>
            <a:spLocks noGrp="1"/>
          </p:cNvSpPr>
          <p:nvPr>
            <p:ph type="body" sz="quarter" idx="17"/>
          </p:nvPr>
        </p:nvSpPr>
        <p:spPr>
          <a:xfrm>
            <a:off x="3473395" y="4603746"/>
            <a:ext cx="2392525"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0" name="Text Placeholder 10">
            <a:extLst>
              <a:ext uri="{FF2B5EF4-FFF2-40B4-BE49-F238E27FC236}">
                <a16:creationId xmlns:a16="http://schemas.microsoft.com/office/drawing/2014/main" id="{730A5FF4-E514-4D72-96CD-0EBBD5984190}"/>
              </a:ext>
            </a:extLst>
          </p:cNvPr>
          <p:cNvSpPr>
            <a:spLocks noGrp="1"/>
          </p:cNvSpPr>
          <p:nvPr>
            <p:ph type="body" sz="quarter" idx="18"/>
          </p:nvPr>
        </p:nvSpPr>
        <p:spPr>
          <a:xfrm>
            <a:off x="6324491" y="4603746"/>
            <a:ext cx="2392525"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1" name="Text Placeholder 10">
            <a:extLst>
              <a:ext uri="{FF2B5EF4-FFF2-40B4-BE49-F238E27FC236}">
                <a16:creationId xmlns:a16="http://schemas.microsoft.com/office/drawing/2014/main" id="{53E777B0-A657-460E-BF76-8284E3454632}"/>
              </a:ext>
            </a:extLst>
          </p:cNvPr>
          <p:cNvSpPr>
            <a:spLocks noGrp="1"/>
          </p:cNvSpPr>
          <p:nvPr>
            <p:ph type="body" sz="quarter" idx="19"/>
          </p:nvPr>
        </p:nvSpPr>
        <p:spPr>
          <a:xfrm>
            <a:off x="9175588" y="4603746"/>
            <a:ext cx="2392525"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4" name="Triangle rectangle 23">
            <a:extLst>
              <a:ext uri="{FF2B5EF4-FFF2-40B4-BE49-F238E27FC236}">
                <a16:creationId xmlns:a16="http://schemas.microsoft.com/office/drawing/2014/main" id="{5FFBE56C-A267-45FC-BA96-E38B2726A018}"/>
              </a:ext>
            </a:extLst>
          </p:cNvPr>
          <p:cNvSpPr/>
          <p:nvPr userDrawn="1"/>
        </p:nvSpPr>
        <p:spPr>
          <a:xfrm rot="5400000">
            <a:off x="-58266" y="58264"/>
            <a:ext cx="1759352" cy="1642821"/>
          </a:xfrm>
          <a:prstGeom prst="rtTriangle">
            <a:avLst/>
          </a:prstGeom>
          <a:solidFill>
            <a:srgbClr val="E78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Espace réservé pour une image  5">
            <a:extLst>
              <a:ext uri="{FF2B5EF4-FFF2-40B4-BE49-F238E27FC236}">
                <a16:creationId xmlns:a16="http://schemas.microsoft.com/office/drawing/2014/main" id="{8BA53E68-B293-4D96-90EA-24D4BF3ABEE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92447"/>
            <a:ext cx="2185519" cy="2170607"/>
          </a:xfrm>
          <a:prstGeom prst="rtTriangle">
            <a:avLst/>
          </a:prstGeom>
        </p:spPr>
      </p:pic>
    </p:spTree>
    <p:extLst>
      <p:ext uri="{BB962C8B-B14F-4D97-AF65-F5344CB8AC3E}">
        <p14:creationId xmlns:p14="http://schemas.microsoft.com/office/powerpoint/2010/main" val="3100534747"/>
      </p:ext>
    </p:extLst>
  </p:cSld>
  <p:clrMapOvr>
    <a:masterClrMapping/>
  </p:clrMapOvr>
  <p:extLst>
    <p:ext uri="{DCECCB84-F9BA-43D5-87BE-67443E8EF086}">
      <p15:sldGuideLst xmlns:p15="http://schemas.microsoft.com/office/powerpoint/2012/main">
        <p15:guide id="1" pos="728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4 boxes images &amp; titres &amp; texte">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DE87FB0-7F09-415C-88EB-F3DDEFB6CFC0}"/>
              </a:ext>
            </a:extLst>
          </p:cNvPr>
          <p:cNvSpPr>
            <a:spLocks noGrp="1"/>
          </p:cNvSpPr>
          <p:nvPr>
            <p:ph type="title"/>
          </p:nvPr>
        </p:nvSpPr>
        <p:spPr>
          <a:xfrm>
            <a:off x="821410" y="971696"/>
            <a:ext cx="4462884" cy="838204"/>
          </a:xfrm>
          <a:prstGeom prst="rect">
            <a:avLst/>
          </a:prstGeom>
        </p:spPr>
        <p:txBody>
          <a:bodyPr lIns="0" anchor="b" anchorCtr="0">
            <a:noAutofit/>
          </a:bodyPr>
          <a:lstStyle>
            <a:lvl1pPr>
              <a:defRPr sz="2800">
                <a:solidFill>
                  <a:srgbClr val="162949"/>
                </a:solidFill>
              </a:defRPr>
            </a:lvl1pPr>
          </a:lstStyle>
          <a:p>
            <a:r>
              <a:rPr lang="en-US" dirty="0"/>
              <a:t>Click to edit Master title style</a:t>
            </a:r>
          </a:p>
        </p:txBody>
      </p:sp>
      <p:sp>
        <p:nvSpPr>
          <p:cNvPr id="13" name="Picture Placeholder 7">
            <a:extLst>
              <a:ext uri="{FF2B5EF4-FFF2-40B4-BE49-F238E27FC236}">
                <a16:creationId xmlns:a16="http://schemas.microsoft.com/office/drawing/2014/main" id="{DFA01DD5-91B6-4C87-B34F-A9A6A6A1D6D0}"/>
              </a:ext>
            </a:extLst>
          </p:cNvPr>
          <p:cNvSpPr>
            <a:spLocks noGrp="1"/>
          </p:cNvSpPr>
          <p:nvPr>
            <p:ph type="pic" sz="quarter" idx="10"/>
          </p:nvPr>
        </p:nvSpPr>
        <p:spPr>
          <a:xfrm>
            <a:off x="622300" y="2133600"/>
            <a:ext cx="2392524" cy="1790700"/>
          </a:xfrm>
          <a:prstGeom prst="rect">
            <a:avLst/>
          </a:prstGeom>
        </p:spPr>
        <p:txBody>
          <a:bodyPr/>
          <a:lstStyle/>
          <a:p>
            <a:endParaRPr lang="en-US"/>
          </a:p>
        </p:txBody>
      </p:sp>
      <p:sp>
        <p:nvSpPr>
          <p:cNvPr id="14" name="Picture Placeholder 7">
            <a:extLst>
              <a:ext uri="{FF2B5EF4-FFF2-40B4-BE49-F238E27FC236}">
                <a16:creationId xmlns:a16="http://schemas.microsoft.com/office/drawing/2014/main" id="{03208FF5-8100-486B-90C8-97E5470F6F17}"/>
              </a:ext>
            </a:extLst>
          </p:cNvPr>
          <p:cNvSpPr>
            <a:spLocks noGrp="1"/>
          </p:cNvSpPr>
          <p:nvPr>
            <p:ph type="pic" sz="quarter" idx="11"/>
          </p:nvPr>
        </p:nvSpPr>
        <p:spPr>
          <a:xfrm>
            <a:off x="3473396" y="2133600"/>
            <a:ext cx="2392524" cy="1790700"/>
          </a:xfrm>
          <a:prstGeom prst="rect">
            <a:avLst/>
          </a:prstGeom>
        </p:spPr>
        <p:txBody>
          <a:bodyPr/>
          <a:lstStyle/>
          <a:p>
            <a:endParaRPr lang="en-US"/>
          </a:p>
        </p:txBody>
      </p:sp>
      <p:sp>
        <p:nvSpPr>
          <p:cNvPr id="15" name="Picture Placeholder 7">
            <a:extLst>
              <a:ext uri="{FF2B5EF4-FFF2-40B4-BE49-F238E27FC236}">
                <a16:creationId xmlns:a16="http://schemas.microsoft.com/office/drawing/2014/main" id="{879D5531-A01D-48C4-B338-258CD9CC05C5}"/>
              </a:ext>
            </a:extLst>
          </p:cNvPr>
          <p:cNvSpPr>
            <a:spLocks noGrp="1"/>
          </p:cNvSpPr>
          <p:nvPr>
            <p:ph type="pic" sz="quarter" idx="12"/>
          </p:nvPr>
        </p:nvSpPr>
        <p:spPr>
          <a:xfrm>
            <a:off x="6324492" y="2133600"/>
            <a:ext cx="2392524" cy="1790700"/>
          </a:xfrm>
          <a:prstGeom prst="rect">
            <a:avLst/>
          </a:prstGeom>
        </p:spPr>
        <p:txBody>
          <a:bodyPr/>
          <a:lstStyle/>
          <a:p>
            <a:endParaRPr lang="en-US"/>
          </a:p>
        </p:txBody>
      </p:sp>
      <p:sp>
        <p:nvSpPr>
          <p:cNvPr id="16" name="Picture Placeholder 7">
            <a:extLst>
              <a:ext uri="{FF2B5EF4-FFF2-40B4-BE49-F238E27FC236}">
                <a16:creationId xmlns:a16="http://schemas.microsoft.com/office/drawing/2014/main" id="{F1F7F33C-4FD8-4D19-B726-7320606B7BF8}"/>
              </a:ext>
            </a:extLst>
          </p:cNvPr>
          <p:cNvSpPr>
            <a:spLocks noGrp="1"/>
          </p:cNvSpPr>
          <p:nvPr>
            <p:ph type="pic" sz="quarter" idx="13"/>
          </p:nvPr>
        </p:nvSpPr>
        <p:spPr>
          <a:xfrm>
            <a:off x="9175588" y="2133600"/>
            <a:ext cx="2392524" cy="1790700"/>
          </a:xfrm>
          <a:prstGeom prst="rect">
            <a:avLst/>
          </a:prstGeom>
        </p:spPr>
        <p:txBody>
          <a:bodyPr/>
          <a:lstStyle/>
          <a:p>
            <a:endParaRPr lang="en-US"/>
          </a:p>
        </p:txBody>
      </p:sp>
      <p:sp>
        <p:nvSpPr>
          <p:cNvPr id="11" name="Text Placeholder 10">
            <a:extLst>
              <a:ext uri="{FF2B5EF4-FFF2-40B4-BE49-F238E27FC236}">
                <a16:creationId xmlns:a16="http://schemas.microsoft.com/office/drawing/2014/main" id="{339C7714-1A87-4A32-BEB7-DE385D896E9C}"/>
              </a:ext>
            </a:extLst>
          </p:cNvPr>
          <p:cNvSpPr>
            <a:spLocks noGrp="1"/>
          </p:cNvSpPr>
          <p:nvPr>
            <p:ph type="body" sz="quarter" idx="16"/>
          </p:nvPr>
        </p:nvSpPr>
        <p:spPr>
          <a:xfrm>
            <a:off x="622299" y="4800443"/>
            <a:ext cx="2392523"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7" name="Text Placeholder 10">
            <a:extLst>
              <a:ext uri="{FF2B5EF4-FFF2-40B4-BE49-F238E27FC236}">
                <a16:creationId xmlns:a16="http://schemas.microsoft.com/office/drawing/2014/main" id="{BC1C3283-2C60-4154-BCF2-938BD1AAA8C5}"/>
              </a:ext>
            </a:extLst>
          </p:cNvPr>
          <p:cNvSpPr>
            <a:spLocks noGrp="1"/>
          </p:cNvSpPr>
          <p:nvPr>
            <p:ph type="body" sz="quarter" idx="17"/>
          </p:nvPr>
        </p:nvSpPr>
        <p:spPr>
          <a:xfrm>
            <a:off x="3473396" y="4800443"/>
            <a:ext cx="2392525"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2" name="Text Placeholder 10">
            <a:extLst>
              <a:ext uri="{FF2B5EF4-FFF2-40B4-BE49-F238E27FC236}">
                <a16:creationId xmlns:a16="http://schemas.microsoft.com/office/drawing/2014/main" id="{D6A13DD0-46A4-4701-84B6-2739BAAF3C54}"/>
              </a:ext>
            </a:extLst>
          </p:cNvPr>
          <p:cNvSpPr>
            <a:spLocks noGrp="1"/>
          </p:cNvSpPr>
          <p:nvPr>
            <p:ph type="body" sz="quarter" idx="18"/>
          </p:nvPr>
        </p:nvSpPr>
        <p:spPr>
          <a:xfrm>
            <a:off x="6324492" y="4800443"/>
            <a:ext cx="2392525"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3" name="Text Placeholder 10">
            <a:extLst>
              <a:ext uri="{FF2B5EF4-FFF2-40B4-BE49-F238E27FC236}">
                <a16:creationId xmlns:a16="http://schemas.microsoft.com/office/drawing/2014/main" id="{9E81DA51-15EA-41C9-B9D9-126431158E40}"/>
              </a:ext>
            </a:extLst>
          </p:cNvPr>
          <p:cNvSpPr>
            <a:spLocks noGrp="1"/>
          </p:cNvSpPr>
          <p:nvPr>
            <p:ph type="body" sz="quarter" idx="19"/>
          </p:nvPr>
        </p:nvSpPr>
        <p:spPr>
          <a:xfrm>
            <a:off x="9175589" y="4800443"/>
            <a:ext cx="2392526" cy="1790700"/>
          </a:xfrm>
          <a:prstGeom prst="rect">
            <a:avLst/>
          </a:prstGeom>
        </p:spPr>
        <p:txBody>
          <a:bodyPr lIns="0" rIns="0">
            <a:noAutofit/>
          </a:bodyPr>
          <a:lstStyle>
            <a:lvl1pPr marL="0" indent="0" algn="ctr">
              <a:lnSpc>
                <a:spcPct val="120000"/>
              </a:lnSpc>
              <a:spcBef>
                <a:spcPts val="600"/>
              </a:spcBef>
              <a:buNone/>
              <a:defRPr sz="1100" b="0" cap="none" baseline="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4" name="Text Placeholder 10">
            <a:extLst>
              <a:ext uri="{FF2B5EF4-FFF2-40B4-BE49-F238E27FC236}">
                <a16:creationId xmlns:a16="http://schemas.microsoft.com/office/drawing/2014/main" id="{DD339DFF-34B1-4FCE-9EB1-6F193EA20721}"/>
              </a:ext>
            </a:extLst>
          </p:cNvPr>
          <p:cNvSpPr>
            <a:spLocks noGrp="1"/>
          </p:cNvSpPr>
          <p:nvPr>
            <p:ph type="body" sz="quarter" idx="21"/>
          </p:nvPr>
        </p:nvSpPr>
        <p:spPr>
          <a:xfrm>
            <a:off x="622298" y="4136874"/>
            <a:ext cx="2392524" cy="450995"/>
          </a:xfrm>
          <a:prstGeom prst="rect">
            <a:avLst/>
          </a:prstGeom>
        </p:spPr>
        <p:txBody>
          <a:bodyPr vert="horz" lIns="0" tIns="45720" rIns="0" bIns="45720" rtlCol="0" anchor="ctr" anchorCtr="0">
            <a:noAutofit/>
          </a:bodyPr>
          <a:lstStyle>
            <a:lvl1pPr algn="ctr">
              <a:spcBef>
                <a:spcPts val="0"/>
              </a:spcBef>
              <a:defRPr lang="en-US" sz="1200" b="1" cap="none" baseline="0" dirty="0">
                <a:solidFill>
                  <a:schemeClr val="tx2"/>
                </a:solidFill>
              </a:defRPr>
            </a:lvl1pPr>
          </a:lstStyle>
          <a:p>
            <a:pPr marL="0" lvl="0" indent="0" algn="ctr">
              <a:lnSpc>
                <a:spcPct val="120000"/>
              </a:lnSpc>
              <a:spcBef>
                <a:spcPts val="600"/>
              </a:spcBef>
              <a:buNone/>
            </a:pPr>
            <a:r>
              <a:rPr lang="en-US" dirty="0"/>
              <a:t>Click to edit Master text styles</a:t>
            </a:r>
          </a:p>
        </p:txBody>
      </p:sp>
      <p:sp>
        <p:nvSpPr>
          <p:cNvPr id="25" name="Text Placeholder 10">
            <a:extLst>
              <a:ext uri="{FF2B5EF4-FFF2-40B4-BE49-F238E27FC236}">
                <a16:creationId xmlns:a16="http://schemas.microsoft.com/office/drawing/2014/main" id="{750F40BE-65F1-4CF7-8335-CCE45146B0D3}"/>
              </a:ext>
            </a:extLst>
          </p:cNvPr>
          <p:cNvSpPr>
            <a:spLocks noGrp="1"/>
          </p:cNvSpPr>
          <p:nvPr>
            <p:ph type="body" sz="quarter" idx="22"/>
          </p:nvPr>
        </p:nvSpPr>
        <p:spPr>
          <a:xfrm>
            <a:off x="3473397" y="4136874"/>
            <a:ext cx="2392524" cy="450995"/>
          </a:xfrm>
          <a:prstGeom prst="rect">
            <a:avLst/>
          </a:prstGeom>
        </p:spPr>
        <p:txBody>
          <a:bodyPr vert="horz" lIns="0" tIns="45720" rIns="0" bIns="45720" rtlCol="0" anchor="ctr" anchorCtr="0">
            <a:noAutofit/>
          </a:bodyPr>
          <a:lstStyle>
            <a:lvl1pPr algn="ctr">
              <a:spcBef>
                <a:spcPts val="0"/>
              </a:spcBef>
              <a:defRPr lang="en-US" sz="1200" b="1" cap="none" baseline="0" dirty="0">
                <a:solidFill>
                  <a:schemeClr val="tx2"/>
                </a:solidFill>
              </a:defRPr>
            </a:lvl1pPr>
          </a:lstStyle>
          <a:p>
            <a:pPr marL="0" lvl="0" indent="0" algn="ctr">
              <a:lnSpc>
                <a:spcPct val="120000"/>
              </a:lnSpc>
              <a:spcBef>
                <a:spcPts val="600"/>
              </a:spcBef>
              <a:buNone/>
            </a:pPr>
            <a:r>
              <a:rPr lang="en-US" dirty="0"/>
              <a:t>Click to edit Master text styles</a:t>
            </a:r>
          </a:p>
        </p:txBody>
      </p:sp>
      <p:sp>
        <p:nvSpPr>
          <p:cNvPr id="26" name="Text Placeholder 10">
            <a:extLst>
              <a:ext uri="{FF2B5EF4-FFF2-40B4-BE49-F238E27FC236}">
                <a16:creationId xmlns:a16="http://schemas.microsoft.com/office/drawing/2014/main" id="{9D51BA94-8FCB-48A6-82A9-7E047951E5C4}"/>
              </a:ext>
            </a:extLst>
          </p:cNvPr>
          <p:cNvSpPr>
            <a:spLocks noGrp="1"/>
          </p:cNvSpPr>
          <p:nvPr>
            <p:ph type="body" sz="quarter" idx="23"/>
          </p:nvPr>
        </p:nvSpPr>
        <p:spPr>
          <a:xfrm>
            <a:off x="6324493" y="4136874"/>
            <a:ext cx="2392524" cy="450995"/>
          </a:xfrm>
          <a:prstGeom prst="rect">
            <a:avLst/>
          </a:prstGeom>
        </p:spPr>
        <p:txBody>
          <a:bodyPr vert="horz" lIns="0" tIns="45720" rIns="0" bIns="45720" rtlCol="0" anchor="ctr" anchorCtr="0">
            <a:noAutofit/>
          </a:bodyPr>
          <a:lstStyle>
            <a:lvl1pPr algn="ctr">
              <a:spcBef>
                <a:spcPts val="0"/>
              </a:spcBef>
              <a:defRPr lang="en-US" sz="1200" b="1" cap="none" baseline="0" dirty="0">
                <a:solidFill>
                  <a:schemeClr val="tx2"/>
                </a:solidFill>
              </a:defRPr>
            </a:lvl1pPr>
          </a:lstStyle>
          <a:p>
            <a:pPr marL="0" lvl="0" indent="0" algn="ctr">
              <a:lnSpc>
                <a:spcPct val="120000"/>
              </a:lnSpc>
              <a:spcBef>
                <a:spcPts val="600"/>
              </a:spcBef>
              <a:buNone/>
            </a:pPr>
            <a:r>
              <a:rPr lang="en-US" dirty="0"/>
              <a:t>Click to edit Master text styles</a:t>
            </a:r>
          </a:p>
        </p:txBody>
      </p:sp>
      <p:sp>
        <p:nvSpPr>
          <p:cNvPr id="27" name="Text Placeholder 10">
            <a:extLst>
              <a:ext uri="{FF2B5EF4-FFF2-40B4-BE49-F238E27FC236}">
                <a16:creationId xmlns:a16="http://schemas.microsoft.com/office/drawing/2014/main" id="{E8DA24B9-0828-4059-83C1-F1CBA6F72525}"/>
              </a:ext>
            </a:extLst>
          </p:cNvPr>
          <p:cNvSpPr>
            <a:spLocks noGrp="1"/>
          </p:cNvSpPr>
          <p:nvPr>
            <p:ph type="body" sz="quarter" idx="24"/>
          </p:nvPr>
        </p:nvSpPr>
        <p:spPr>
          <a:xfrm>
            <a:off x="9175588" y="4136874"/>
            <a:ext cx="2392525" cy="450995"/>
          </a:xfrm>
          <a:prstGeom prst="rect">
            <a:avLst/>
          </a:prstGeom>
        </p:spPr>
        <p:txBody>
          <a:bodyPr vert="horz" lIns="0" tIns="45720" rIns="0" bIns="45720" rtlCol="0" anchor="ctr" anchorCtr="0">
            <a:noAutofit/>
          </a:bodyPr>
          <a:lstStyle>
            <a:lvl1pPr algn="ctr">
              <a:spcBef>
                <a:spcPts val="0"/>
              </a:spcBef>
              <a:defRPr lang="en-US" sz="1200" b="1" cap="none" baseline="0" dirty="0">
                <a:solidFill>
                  <a:schemeClr val="tx2"/>
                </a:solidFill>
              </a:defRPr>
            </a:lvl1pPr>
          </a:lstStyle>
          <a:p>
            <a:pPr marL="0" lvl="0" indent="0" algn="ctr">
              <a:lnSpc>
                <a:spcPct val="120000"/>
              </a:lnSpc>
              <a:spcBef>
                <a:spcPts val="600"/>
              </a:spcBef>
              <a:buNone/>
            </a:pPr>
            <a:r>
              <a:rPr lang="en-US" dirty="0"/>
              <a:t>Click to edit Master text styles</a:t>
            </a:r>
          </a:p>
        </p:txBody>
      </p:sp>
      <p:sp>
        <p:nvSpPr>
          <p:cNvPr id="20" name="Triangle rectangle 19">
            <a:extLst>
              <a:ext uri="{FF2B5EF4-FFF2-40B4-BE49-F238E27FC236}">
                <a16:creationId xmlns:a16="http://schemas.microsoft.com/office/drawing/2014/main" id="{62499E84-A9B0-4FD3-9389-C6550F7F4B2C}"/>
              </a:ext>
            </a:extLst>
          </p:cNvPr>
          <p:cNvSpPr/>
          <p:nvPr userDrawn="1"/>
        </p:nvSpPr>
        <p:spPr>
          <a:xfrm rot="5400000">
            <a:off x="-58266" y="58266"/>
            <a:ext cx="1759352" cy="1642821"/>
          </a:xfrm>
          <a:prstGeom prst="rtTriangle">
            <a:avLst/>
          </a:prstGeom>
          <a:solidFill>
            <a:srgbClr val="377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Espace réservé pour une image  5">
            <a:extLst>
              <a:ext uri="{FF2B5EF4-FFF2-40B4-BE49-F238E27FC236}">
                <a16:creationId xmlns:a16="http://schemas.microsoft.com/office/drawing/2014/main" id="{D6C2C890-3358-4B29-A347-F4CDE463970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10013937" y="4692447"/>
            <a:ext cx="2185519" cy="2170607"/>
          </a:xfrm>
          <a:prstGeom prst="rtTriangle">
            <a:avLst/>
          </a:prstGeom>
        </p:spPr>
      </p:pic>
    </p:spTree>
    <p:extLst>
      <p:ext uri="{BB962C8B-B14F-4D97-AF65-F5344CB8AC3E}">
        <p14:creationId xmlns:p14="http://schemas.microsoft.com/office/powerpoint/2010/main" val="3645689467"/>
      </p:ext>
    </p:extLst>
  </p:cSld>
  <p:clrMapOvr>
    <a:masterClrMapping/>
  </p:clrMapOvr>
  <p:extLst>
    <p:ext uri="{DCECCB84-F9BA-43D5-87BE-67443E8EF086}">
      <p15:sldGuideLst xmlns:p15="http://schemas.microsoft.com/office/powerpoint/2012/main">
        <p15:guide id="1" pos="728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048657"/>
      </p:ext>
    </p:extLst>
  </p:cSld>
  <p:clrMap bg1="lt1" tx1="dk1" bg2="lt2" tx2="dk2" accent1="accent1" accent2="accent2" accent3="accent3" accent4="accent4" accent5="accent5" accent6="accent6" hlink="hlink" folHlink="folHlink"/>
  <p:sldLayoutIdLst>
    <p:sldLayoutId id="2147483652" r:id="rId1"/>
    <p:sldLayoutId id="2147483669"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70" r:id="rId12"/>
    <p:sldLayoutId id="2147483650" r:id="rId13"/>
    <p:sldLayoutId id="2147483657" r:id="rId14"/>
    <p:sldLayoutId id="2147483658" r:id="rId15"/>
    <p:sldLayoutId id="2147483656" r:id="rId16"/>
    <p:sldLayoutId id="2147483654" r:id="rId17"/>
    <p:sldLayoutId id="2147483660" r:id="rId18"/>
    <p:sldLayoutId id="2147483702" r:id="rId19"/>
    <p:sldLayoutId id="2147483703" r:id="rId20"/>
    <p:sldLayoutId id="2147483704" r:id="rId21"/>
    <p:sldLayoutId id="2147483661" r:id="rId22"/>
    <p:sldLayoutId id="2147483662" r:id="rId23"/>
    <p:sldLayoutId id="2147483663" r:id="rId24"/>
    <p:sldLayoutId id="2147483664" r:id="rId25"/>
    <p:sldLayoutId id="2147483668" r:id="rId26"/>
    <p:sldLayoutId id="2147483667" r:id="rId27"/>
    <p:sldLayoutId id="2147483665" r:id="rId28"/>
    <p:sldLayoutId id="2147483671" r:id="rId29"/>
    <p:sldLayoutId id="2147483672" r:id="rId30"/>
    <p:sldLayoutId id="2147483673" r:id="rId31"/>
    <p:sldLayoutId id="2147483674" r:id="rId32"/>
    <p:sldLayoutId id="2147483675" r:id="rId33"/>
    <p:sldLayoutId id="2147483676" r:id="rId34"/>
    <p:sldLayoutId id="2147483666" r:id="rId35"/>
    <p:sldLayoutId id="2147483695" r:id="rId36"/>
    <p:sldLayoutId id="2147483698" r:id="rId37"/>
    <p:sldLayoutId id="2147483699" r:id="rId38"/>
    <p:sldLayoutId id="2147483700" r:id="rId39"/>
    <p:sldLayoutId id="2147483701" r:id="rId40"/>
    <p:sldLayoutId id="2147483705" r:id="rId41"/>
    <p:sldLayoutId id="2147483697" r:id="rId42"/>
    <p:sldLayoutId id="2147483693" r:id="rId43"/>
    <p:sldLayoutId id="2147483649"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4.xml"/><Relationship Id="rId5" Type="http://schemas.openxmlformats.org/officeDocument/2006/relationships/image" Target="../media/image8.emf"/><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4.xml"/><Relationship Id="rId5" Type="http://schemas.openxmlformats.org/officeDocument/2006/relationships/image" Target="../media/image8.emf"/><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4.xml"/><Relationship Id="rId5" Type="http://schemas.openxmlformats.org/officeDocument/2006/relationships/image" Target="../media/image8.emf"/><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4.xml"/><Relationship Id="rId5" Type="http://schemas.openxmlformats.org/officeDocument/2006/relationships/image" Target="../media/image8.em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personne&#10;&#10;Description générée automatiquement">
            <a:extLst>
              <a:ext uri="{FF2B5EF4-FFF2-40B4-BE49-F238E27FC236}">
                <a16:creationId xmlns:a16="http://schemas.microsoft.com/office/drawing/2014/main" id="{BD0A377B-001F-4C66-948D-0862D84BA0E0}"/>
              </a:ext>
            </a:extLst>
          </p:cNvPr>
          <p:cNvPicPr>
            <a:picLocks noChangeAspect="1"/>
          </p:cNvPicPr>
          <p:nvPr/>
        </p:nvPicPr>
        <p:blipFill rotWithShape="1">
          <a:blip r:embed="rId3">
            <a:extLst>
              <a:ext uri="{28A0092B-C50C-407E-A947-70E740481C1C}">
                <a14:useLocalDpi xmlns:a14="http://schemas.microsoft.com/office/drawing/2010/main" val="0"/>
              </a:ext>
            </a:extLst>
          </a:blip>
          <a:srcRect t="4168" b="11458"/>
          <a:stretch/>
        </p:blipFill>
        <p:spPr>
          <a:xfrm>
            <a:off x="-1" y="0"/>
            <a:ext cx="12191999" cy="6858000"/>
          </a:xfrm>
          <a:prstGeom prst="rect">
            <a:avLst/>
          </a:prstGeom>
        </p:spPr>
      </p:pic>
      <p:pic>
        <p:nvPicPr>
          <p:cNvPr id="4" name="Image 3">
            <a:extLst>
              <a:ext uri="{FF2B5EF4-FFF2-40B4-BE49-F238E27FC236}">
                <a16:creationId xmlns:a16="http://schemas.microsoft.com/office/drawing/2014/main" id="{02A087A0-855C-434C-A4A5-40E08C44D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56" y="0"/>
            <a:ext cx="12209655" cy="6858000"/>
          </a:xfrm>
          <a:prstGeom prst="rect">
            <a:avLst/>
          </a:prstGeom>
        </p:spPr>
      </p:pic>
      <p:pic>
        <p:nvPicPr>
          <p:cNvPr id="9" name="Image 8">
            <a:extLst>
              <a:ext uri="{FF2B5EF4-FFF2-40B4-BE49-F238E27FC236}">
                <a16:creationId xmlns:a16="http://schemas.microsoft.com/office/drawing/2014/main" id="{821248E7-223F-4954-B6D4-6E26E98ECF47}"/>
              </a:ext>
            </a:extLst>
          </p:cNvPr>
          <p:cNvPicPr>
            <a:picLocks noChangeAspect="1"/>
          </p:cNvPicPr>
          <p:nvPr/>
        </p:nvPicPr>
        <p:blipFill>
          <a:blip r:embed="rId5"/>
          <a:stretch>
            <a:fillRect/>
          </a:stretch>
        </p:blipFill>
        <p:spPr>
          <a:xfrm>
            <a:off x="626107" y="204460"/>
            <a:ext cx="3049465" cy="1530120"/>
          </a:xfrm>
          <a:prstGeom prst="rect">
            <a:avLst/>
          </a:prstGeom>
        </p:spPr>
      </p:pic>
      <p:sp>
        <p:nvSpPr>
          <p:cNvPr id="5" name="ZoneTexte 4">
            <a:extLst>
              <a:ext uri="{FF2B5EF4-FFF2-40B4-BE49-F238E27FC236}">
                <a16:creationId xmlns:a16="http://schemas.microsoft.com/office/drawing/2014/main" id="{2D3F1F64-9A8C-4406-90D6-FC5F9E3066D9}"/>
              </a:ext>
            </a:extLst>
          </p:cNvPr>
          <p:cNvSpPr txBox="1"/>
          <p:nvPr/>
        </p:nvSpPr>
        <p:spPr>
          <a:xfrm>
            <a:off x="452487" y="5872947"/>
            <a:ext cx="1819374" cy="646331"/>
          </a:xfrm>
          <a:prstGeom prst="rect">
            <a:avLst/>
          </a:prstGeom>
          <a:noFill/>
        </p:spPr>
        <p:txBody>
          <a:bodyPr wrap="square" rtlCol="0">
            <a:spAutoFit/>
          </a:bodyPr>
          <a:lstStyle/>
          <a:p>
            <a:r>
              <a:rPr lang="fr-FR" dirty="0"/>
              <a:t>(Couverture neutre)</a:t>
            </a:r>
          </a:p>
        </p:txBody>
      </p:sp>
      <p:sp>
        <p:nvSpPr>
          <p:cNvPr id="6" name="Titre 2">
            <a:extLst>
              <a:ext uri="{FF2B5EF4-FFF2-40B4-BE49-F238E27FC236}">
                <a16:creationId xmlns:a16="http://schemas.microsoft.com/office/drawing/2014/main" id="{1B6A0FE8-6E3C-4DBB-94C0-9473E96FE265}"/>
              </a:ext>
            </a:extLst>
          </p:cNvPr>
          <p:cNvSpPr txBox="1">
            <a:spLocks/>
          </p:cNvSpPr>
          <p:nvPr/>
        </p:nvSpPr>
        <p:spPr>
          <a:xfrm>
            <a:off x="768347" y="2697720"/>
            <a:ext cx="5679346" cy="2387600"/>
          </a:xfr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solidFill>
                  <a:schemeClr val="bg1"/>
                </a:solidFill>
                <a:latin typeface="Arial" panose="020B0604020202020204" pitchFamily="34" charset="0"/>
                <a:cs typeface="Arial" panose="020B0604020202020204" pitchFamily="34" charset="0"/>
              </a:rPr>
              <a:t>Titre de la page de couverture</a:t>
            </a:r>
          </a:p>
        </p:txBody>
      </p:sp>
      <p:sp>
        <p:nvSpPr>
          <p:cNvPr id="7" name="Espace réservé du texte 3">
            <a:extLst>
              <a:ext uri="{FF2B5EF4-FFF2-40B4-BE49-F238E27FC236}">
                <a16:creationId xmlns:a16="http://schemas.microsoft.com/office/drawing/2014/main" id="{1230CD19-FCA4-419D-8802-4B1CF35D2D89}"/>
              </a:ext>
            </a:extLst>
          </p:cNvPr>
          <p:cNvSpPr txBox="1">
            <a:spLocks/>
          </p:cNvSpPr>
          <p:nvPr/>
        </p:nvSpPr>
        <p:spPr>
          <a:xfrm>
            <a:off x="768347" y="1876425"/>
            <a:ext cx="2678113" cy="67945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chemeClr val="bg1"/>
                </a:solidFill>
              </a:rPr>
              <a:t>01/01/2023</a:t>
            </a:r>
          </a:p>
        </p:txBody>
      </p:sp>
    </p:spTree>
    <p:extLst>
      <p:ext uri="{BB962C8B-B14F-4D97-AF65-F5344CB8AC3E}">
        <p14:creationId xmlns:p14="http://schemas.microsoft.com/office/powerpoint/2010/main" val="3441651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0F8B91E9-34D3-41E8-8EA7-C27CE9F19DA1}"/>
              </a:ext>
            </a:extLst>
          </p:cNvPr>
          <p:cNvSpPr>
            <a:spLocks noGrp="1"/>
          </p:cNvSpPr>
          <p:nvPr>
            <p:ph type="body" sz="quarter" idx="11"/>
          </p:nvPr>
        </p:nvSpPr>
        <p:spPr>
          <a:xfrm>
            <a:off x="311150" y="466725"/>
            <a:ext cx="3441700" cy="338138"/>
          </a:xfrm>
        </p:spPr>
        <p:txBody>
          <a:bodyPr>
            <a:normAutofit/>
          </a:bodyPr>
          <a:lstStyle/>
          <a:p>
            <a:pPr marL="0" indent="0">
              <a:buNone/>
            </a:pPr>
            <a:r>
              <a:rPr lang="fr-FR" dirty="0" err="1">
                <a:solidFill>
                  <a:srgbClr val="162949"/>
                </a:solidFill>
                <a:latin typeface="Arial Black" panose="020B0A04020102020204" pitchFamily="34" charset="0"/>
              </a:rPr>
              <a:t>tITRE</a:t>
            </a:r>
            <a:endParaRPr lang="en-US" dirty="0">
              <a:solidFill>
                <a:srgbClr val="162949"/>
              </a:solidFill>
              <a:latin typeface="Arial Black" panose="020B0A04020102020204" pitchFamily="34" charset="0"/>
            </a:endParaRPr>
          </a:p>
        </p:txBody>
      </p:sp>
      <p:sp>
        <p:nvSpPr>
          <p:cNvPr id="15" name="Text Placeholder 14">
            <a:extLst>
              <a:ext uri="{FF2B5EF4-FFF2-40B4-BE49-F238E27FC236}">
                <a16:creationId xmlns:a16="http://schemas.microsoft.com/office/drawing/2014/main" id="{C6714D26-F0F9-4125-A7DF-01050CF3A6DD}"/>
              </a:ext>
            </a:extLst>
          </p:cNvPr>
          <p:cNvSpPr>
            <a:spLocks noGrp="1"/>
          </p:cNvSpPr>
          <p:nvPr>
            <p:ph type="body" sz="quarter" idx="12"/>
          </p:nvPr>
        </p:nvSpPr>
        <p:spPr>
          <a:xfrm>
            <a:off x="311151" y="1186682"/>
            <a:ext cx="3441699" cy="1903098"/>
          </a:xfrm>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19" name="Text Placeholder 18">
            <a:extLst>
              <a:ext uri="{FF2B5EF4-FFF2-40B4-BE49-F238E27FC236}">
                <a16:creationId xmlns:a16="http://schemas.microsoft.com/office/drawing/2014/main" id="{046CACC1-68FF-4BB4-A9FD-DCF6789BF649}"/>
              </a:ext>
            </a:extLst>
          </p:cNvPr>
          <p:cNvSpPr>
            <a:spLocks noGrp="1"/>
          </p:cNvSpPr>
          <p:nvPr>
            <p:ph type="body" sz="quarter" idx="17"/>
          </p:nvPr>
        </p:nvSpPr>
        <p:spPr>
          <a:xfrm>
            <a:off x="311150" y="3895725"/>
            <a:ext cx="3441700" cy="338138"/>
          </a:xfrm>
        </p:spPr>
        <p:txBody>
          <a:bodyPr>
            <a:normAutofit/>
          </a:bodyPr>
          <a:lstStyle/>
          <a:p>
            <a:pPr marL="0" indent="0">
              <a:buNone/>
            </a:pPr>
            <a:r>
              <a:rPr lang="fr-FR" dirty="0" err="1">
                <a:latin typeface="Arial Black" panose="020B0A04020102020204" pitchFamily="34" charset="0"/>
              </a:rPr>
              <a:t>tITRE</a:t>
            </a:r>
            <a:endParaRPr lang="en-US" dirty="0">
              <a:latin typeface="Arial Black" panose="020B0A04020102020204" pitchFamily="34" charset="0"/>
            </a:endParaRPr>
          </a:p>
        </p:txBody>
      </p:sp>
      <p:sp>
        <p:nvSpPr>
          <p:cNvPr id="21" name="Text Placeholder 20">
            <a:extLst>
              <a:ext uri="{FF2B5EF4-FFF2-40B4-BE49-F238E27FC236}">
                <a16:creationId xmlns:a16="http://schemas.microsoft.com/office/drawing/2014/main" id="{D6B01FCC-096F-4EE9-AECF-9A5FEC28E73E}"/>
              </a:ext>
            </a:extLst>
          </p:cNvPr>
          <p:cNvSpPr>
            <a:spLocks noGrp="1"/>
          </p:cNvSpPr>
          <p:nvPr>
            <p:ph type="body" sz="quarter" idx="18"/>
          </p:nvPr>
        </p:nvSpPr>
        <p:spPr>
          <a:xfrm>
            <a:off x="311150" y="4615682"/>
            <a:ext cx="3441699" cy="1903098"/>
          </a:xfrm>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3" name="Text Placeholder 22">
            <a:extLst>
              <a:ext uri="{FF2B5EF4-FFF2-40B4-BE49-F238E27FC236}">
                <a16:creationId xmlns:a16="http://schemas.microsoft.com/office/drawing/2014/main" id="{493A8BFA-3472-41CA-A558-D1F80280D15F}"/>
              </a:ext>
            </a:extLst>
          </p:cNvPr>
          <p:cNvSpPr>
            <a:spLocks noGrp="1"/>
          </p:cNvSpPr>
          <p:nvPr>
            <p:ph type="body" sz="quarter" idx="23"/>
          </p:nvPr>
        </p:nvSpPr>
        <p:spPr>
          <a:xfrm>
            <a:off x="4375150" y="444500"/>
            <a:ext cx="3441700" cy="339725"/>
          </a:xfrm>
        </p:spPr>
        <p:txBody>
          <a:bodyPr>
            <a:normAutofit/>
          </a:bodyPr>
          <a:lstStyle/>
          <a:p>
            <a:pPr marL="0" indent="0">
              <a:buNone/>
            </a:pPr>
            <a:r>
              <a:rPr lang="fr-FR" dirty="0" err="1">
                <a:latin typeface="Arial Black" panose="020B0A04020102020204" pitchFamily="34" charset="0"/>
              </a:rPr>
              <a:t>tITRE</a:t>
            </a:r>
            <a:endParaRPr lang="en-US" dirty="0">
              <a:latin typeface="Arial Black" panose="020B0A04020102020204" pitchFamily="34" charset="0"/>
            </a:endParaRPr>
          </a:p>
        </p:txBody>
      </p:sp>
      <p:sp>
        <p:nvSpPr>
          <p:cNvPr id="25" name="Text Placeholder 24">
            <a:extLst>
              <a:ext uri="{FF2B5EF4-FFF2-40B4-BE49-F238E27FC236}">
                <a16:creationId xmlns:a16="http://schemas.microsoft.com/office/drawing/2014/main" id="{F8613F62-8C38-4AC0-A0D9-4093E0CB5C99}"/>
              </a:ext>
            </a:extLst>
          </p:cNvPr>
          <p:cNvSpPr>
            <a:spLocks noGrp="1"/>
          </p:cNvSpPr>
          <p:nvPr>
            <p:ph type="body" sz="quarter" idx="24"/>
          </p:nvPr>
        </p:nvSpPr>
        <p:spPr>
          <a:xfrm>
            <a:off x="4375150" y="1165225"/>
            <a:ext cx="3441700" cy="1903413"/>
          </a:xfrm>
        </p:spPr>
        <p:txBody>
          <a:bodyPr>
            <a:normAutofit/>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92" name="Text Placeholder 91">
            <a:extLst>
              <a:ext uri="{FF2B5EF4-FFF2-40B4-BE49-F238E27FC236}">
                <a16:creationId xmlns:a16="http://schemas.microsoft.com/office/drawing/2014/main" id="{FC7FB915-F4E3-4942-B965-DF77AADF6CAE}"/>
              </a:ext>
            </a:extLst>
          </p:cNvPr>
          <p:cNvSpPr>
            <a:spLocks noGrp="1"/>
          </p:cNvSpPr>
          <p:nvPr>
            <p:ph type="body" sz="quarter" idx="25"/>
          </p:nvPr>
        </p:nvSpPr>
        <p:spPr/>
        <p:txBody>
          <a:bodyPr vert="horz" lIns="0" tIns="45720" rIns="0" bIns="45720" rtlCol="0" anchor="b" anchorCtr="0">
            <a:normAutofit/>
          </a:bodyPr>
          <a:lstStyle/>
          <a:p>
            <a:pPr marL="0" indent="0" algn="ctr">
              <a:buNone/>
            </a:pPr>
            <a:r>
              <a:rPr lang="fr-FR" dirty="0" err="1">
                <a:solidFill>
                  <a:srgbClr val="162949"/>
                </a:solidFill>
                <a:latin typeface="Arial Black" panose="020B0A04020102020204" pitchFamily="34" charset="0"/>
              </a:rPr>
              <a:t>tITRE</a:t>
            </a:r>
            <a:endParaRPr lang="en-US" dirty="0">
              <a:solidFill>
                <a:srgbClr val="162949"/>
              </a:solidFill>
              <a:latin typeface="Arial Black" panose="020B0A04020102020204" pitchFamily="34" charset="0"/>
            </a:endParaRPr>
          </a:p>
        </p:txBody>
      </p:sp>
      <p:sp>
        <p:nvSpPr>
          <p:cNvPr id="93" name="Text Placeholder 92">
            <a:extLst>
              <a:ext uri="{FF2B5EF4-FFF2-40B4-BE49-F238E27FC236}">
                <a16:creationId xmlns:a16="http://schemas.microsoft.com/office/drawing/2014/main" id="{CEDDD1E3-B886-4772-B004-52F401A3C4C7}"/>
              </a:ext>
            </a:extLst>
          </p:cNvPr>
          <p:cNvSpPr>
            <a:spLocks noGrp="1"/>
          </p:cNvSpPr>
          <p:nvPr>
            <p:ph type="body" sz="quarter" idx="26"/>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94" name="Text Placeholder 93">
            <a:extLst>
              <a:ext uri="{FF2B5EF4-FFF2-40B4-BE49-F238E27FC236}">
                <a16:creationId xmlns:a16="http://schemas.microsoft.com/office/drawing/2014/main" id="{14D347EA-2C7A-4D61-92AB-55BA919E8FC9}"/>
              </a:ext>
            </a:extLst>
          </p:cNvPr>
          <p:cNvSpPr>
            <a:spLocks noGrp="1"/>
          </p:cNvSpPr>
          <p:nvPr>
            <p:ph type="body" sz="quarter" idx="27"/>
          </p:nvPr>
        </p:nvSpPr>
        <p:spPr/>
        <p:txBody>
          <a:bodyPr vert="horz" lIns="0" tIns="45720" rIns="0" bIns="45720" rtlCol="0" anchor="b" anchorCtr="0">
            <a:normAutofit/>
          </a:bodyPr>
          <a:lstStyle/>
          <a:p>
            <a:pPr marL="0" indent="0">
              <a:buNone/>
            </a:pPr>
            <a:r>
              <a:rPr lang="fr-FR">
                <a:solidFill>
                  <a:srgbClr val="162949"/>
                </a:solidFill>
                <a:latin typeface="Arial Black" panose="020B0A04020102020204" pitchFamily="34" charset="0"/>
              </a:rPr>
              <a:t>tITRE</a:t>
            </a:r>
            <a:endParaRPr lang="en-US" dirty="0">
              <a:solidFill>
                <a:srgbClr val="162949"/>
              </a:solidFill>
              <a:latin typeface="Arial Black" panose="020B0A04020102020204" pitchFamily="34" charset="0"/>
            </a:endParaRPr>
          </a:p>
        </p:txBody>
      </p:sp>
      <p:sp>
        <p:nvSpPr>
          <p:cNvPr id="95" name="Text Placeholder 94">
            <a:extLst>
              <a:ext uri="{FF2B5EF4-FFF2-40B4-BE49-F238E27FC236}">
                <a16:creationId xmlns:a16="http://schemas.microsoft.com/office/drawing/2014/main" id="{C027B765-7E80-4EF9-8D2E-C205B74D52B1}"/>
              </a:ext>
            </a:extLst>
          </p:cNvPr>
          <p:cNvSpPr>
            <a:spLocks noGrp="1"/>
          </p:cNvSpPr>
          <p:nvPr>
            <p:ph type="body" sz="quarter" idx="28"/>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96" name="Text Placeholder 95">
            <a:extLst>
              <a:ext uri="{FF2B5EF4-FFF2-40B4-BE49-F238E27FC236}">
                <a16:creationId xmlns:a16="http://schemas.microsoft.com/office/drawing/2014/main" id="{74B157CA-C1A8-48BA-9D94-6DC0FFE0D841}"/>
              </a:ext>
            </a:extLst>
          </p:cNvPr>
          <p:cNvSpPr>
            <a:spLocks noGrp="1"/>
          </p:cNvSpPr>
          <p:nvPr>
            <p:ph type="body" sz="quarter" idx="29"/>
          </p:nvPr>
        </p:nvSpPr>
        <p:spPr/>
        <p:txBody>
          <a:bodyPr/>
          <a:lstStyle/>
          <a:p>
            <a:pPr marL="0" indent="0">
              <a:buNone/>
            </a:pPr>
            <a:r>
              <a:rPr lang="fr-FR" dirty="0" err="1">
                <a:latin typeface="Arial Black" panose="020B0A04020102020204" pitchFamily="34" charset="0"/>
              </a:rPr>
              <a:t>tITRE</a:t>
            </a:r>
            <a:endParaRPr lang="en-US" dirty="0">
              <a:latin typeface="Arial Black" panose="020B0A04020102020204" pitchFamily="34" charset="0"/>
            </a:endParaRPr>
          </a:p>
        </p:txBody>
      </p:sp>
      <p:sp>
        <p:nvSpPr>
          <p:cNvPr id="97" name="Text Placeholder 96">
            <a:extLst>
              <a:ext uri="{FF2B5EF4-FFF2-40B4-BE49-F238E27FC236}">
                <a16:creationId xmlns:a16="http://schemas.microsoft.com/office/drawing/2014/main" id="{014A4003-2A15-47A4-9625-446E0A370004}"/>
              </a:ext>
            </a:extLst>
          </p:cNvPr>
          <p:cNvSpPr>
            <a:spLocks noGrp="1"/>
          </p:cNvSpPr>
          <p:nvPr>
            <p:ph type="body" sz="quarter" idx="30"/>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8586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2F49679A-904C-45A1-B33B-9CD7A207C2C0}"/>
              </a:ext>
            </a:extLst>
          </p:cNvPr>
          <p:cNvSpPr>
            <a:spLocks noGrp="1"/>
          </p:cNvSpPr>
          <p:nvPr>
            <p:ph type="body" sz="quarter" idx="13"/>
          </p:nvPr>
        </p:nvSpPr>
        <p:spPr>
          <a:xfrm>
            <a:off x="4375150" y="466725"/>
            <a:ext cx="3441700" cy="338138"/>
          </a:xfrm>
        </p:spPr>
        <p:txBody>
          <a:bodyPr>
            <a:normAutofit/>
          </a:bodyPr>
          <a:lstStyle/>
          <a:p>
            <a:pPr marL="0" indent="0">
              <a:buNone/>
            </a:pPr>
            <a:r>
              <a:rPr lang="fr-FR" dirty="0">
                <a:latin typeface="Arial Black" panose="020B0A04020102020204" pitchFamily="34" charset="0"/>
              </a:rPr>
              <a:t>Titre</a:t>
            </a:r>
            <a:endParaRPr lang="en-US" dirty="0">
              <a:latin typeface="Arial Black" panose="020B0A04020102020204" pitchFamily="34" charset="0"/>
            </a:endParaRPr>
          </a:p>
        </p:txBody>
      </p:sp>
      <p:sp>
        <p:nvSpPr>
          <p:cNvPr id="17" name="Text Placeholder 16">
            <a:extLst>
              <a:ext uri="{FF2B5EF4-FFF2-40B4-BE49-F238E27FC236}">
                <a16:creationId xmlns:a16="http://schemas.microsoft.com/office/drawing/2014/main" id="{ED585204-33DD-44E4-B478-82D641145397}"/>
              </a:ext>
            </a:extLst>
          </p:cNvPr>
          <p:cNvSpPr>
            <a:spLocks noGrp="1"/>
          </p:cNvSpPr>
          <p:nvPr>
            <p:ph type="body" sz="quarter" idx="14"/>
          </p:nvPr>
        </p:nvSpPr>
        <p:spPr>
          <a:xfrm>
            <a:off x="4375151" y="1186682"/>
            <a:ext cx="3441699" cy="1903098"/>
          </a:xfrm>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8" name="Title 27">
            <a:extLst>
              <a:ext uri="{FF2B5EF4-FFF2-40B4-BE49-F238E27FC236}">
                <a16:creationId xmlns:a16="http://schemas.microsoft.com/office/drawing/2014/main" id="{21E1B497-371F-41BB-BEEC-FE0B68916071}"/>
              </a:ext>
            </a:extLst>
          </p:cNvPr>
          <p:cNvSpPr>
            <a:spLocks noGrp="1"/>
          </p:cNvSpPr>
          <p:nvPr>
            <p:ph type="title"/>
          </p:nvPr>
        </p:nvSpPr>
        <p:spPr>
          <a:xfrm>
            <a:off x="622300" y="2694476"/>
            <a:ext cx="2759075" cy="838204"/>
          </a:xfrm>
        </p:spPr>
        <p:txBody>
          <a:bodyPr/>
          <a:lstStyle/>
          <a:p>
            <a:r>
              <a:rPr lang="fr-FR" dirty="0">
                <a:latin typeface="Arial Black" panose="020B0A04020102020204" pitchFamily="34" charset="0"/>
              </a:rPr>
              <a:t>Titre</a:t>
            </a:r>
            <a:endParaRPr lang="en-US" dirty="0">
              <a:latin typeface="Arial Black" panose="020B0A04020102020204" pitchFamily="34" charset="0"/>
            </a:endParaRPr>
          </a:p>
        </p:txBody>
      </p:sp>
      <p:sp>
        <p:nvSpPr>
          <p:cNvPr id="19" name="Text Placeholder 18">
            <a:extLst>
              <a:ext uri="{FF2B5EF4-FFF2-40B4-BE49-F238E27FC236}">
                <a16:creationId xmlns:a16="http://schemas.microsoft.com/office/drawing/2014/main" id="{D0066E11-F007-40F2-A60B-6485852DC627}"/>
              </a:ext>
            </a:extLst>
          </p:cNvPr>
          <p:cNvSpPr>
            <a:spLocks noGrp="1"/>
          </p:cNvSpPr>
          <p:nvPr>
            <p:ph type="body" sz="quarter" idx="11"/>
          </p:nvPr>
        </p:nvSpPr>
        <p:spPr>
          <a:xfrm>
            <a:off x="615950" y="3556000"/>
            <a:ext cx="2765425" cy="339725"/>
          </a:xfrm>
        </p:spPr>
        <p:txBody>
          <a:bodyPr>
            <a:normAutofit lnSpcReduction="10000"/>
          </a:bodyPr>
          <a:lstStyle/>
          <a:p>
            <a:pPr marL="0" indent="0">
              <a:buNone/>
            </a:pPr>
            <a:r>
              <a:rPr lang="fr-FR" dirty="0">
                <a:latin typeface="Arial Black" panose="020B0A04020102020204" pitchFamily="34" charset="0"/>
              </a:rPr>
              <a:t>Sous-titre</a:t>
            </a:r>
            <a:endParaRPr lang="en-US" dirty="0">
              <a:latin typeface="Arial Black" panose="020B0A04020102020204" pitchFamily="34" charset="0"/>
            </a:endParaRPr>
          </a:p>
        </p:txBody>
      </p:sp>
      <p:sp>
        <p:nvSpPr>
          <p:cNvPr id="23" name="Text Placeholder 22">
            <a:extLst>
              <a:ext uri="{FF2B5EF4-FFF2-40B4-BE49-F238E27FC236}">
                <a16:creationId xmlns:a16="http://schemas.microsoft.com/office/drawing/2014/main" id="{DAD2254A-401C-48D1-ACDD-A3776D8AE0B7}"/>
              </a:ext>
            </a:extLst>
          </p:cNvPr>
          <p:cNvSpPr>
            <a:spLocks noGrp="1"/>
          </p:cNvSpPr>
          <p:nvPr>
            <p:ph type="body" sz="quarter" idx="15"/>
          </p:nvPr>
        </p:nvSpPr>
        <p:spPr>
          <a:xfrm>
            <a:off x="4375150" y="3895725"/>
            <a:ext cx="3441700" cy="338138"/>
          </a:xfrm>
        </p:spPr>
        <p:txBody>
          <a:bodyPr>
            <a:normAutofit/>
          </a:bodyPr>
          <a:lstStyle/>
          <a:p>
            <a:pPr marL="0" indent="0">
              <a:buNone/>
            </a:pPr>
            <a:r>
              <a:rPr lang="fr-FR" dirty="0">
                <a:latin typeface="Arial Black" panose="020B0A04020102020204" pitchFamily="34" charset="0"/>
              </a:rPr>
              <a:t>titre</a:t>
            </a:r>
            <a:endParaRPr lang="en-US" dirty="0">
              <a:latin typeface="Arial Black" panose="020B0A04020102020204" pitchFamily="34" charset="0"/>
            </a:endParaRPr>
          </a:p>
        </p:txBody>
      </p:sp>
      <p:sp>
        <p:nvSpPr>
          <p:cNvPr id="29" name="Text Placeholder 28">
            <a:extLst>
              <a:ext uri="{FF2B5EF4-FFF2-40B4-BE49-F238E27FC236}">
                <a16:creationId xmlns:a16="http://schemas.microsoft.com/office/drawing/2014/main" id="{D5D6434D-B344-4FC5-AAB6-BBAAC2B2F0A7}"/>
              </a:ext>
            </a:extLst>
          </p:cNvPr>
          <p:cNvSpPr>
            <a:spLocks noGrp="1"/>
          </p:cNvSpPr>
          <p:nvPr>
            <p:ph type="body" sz="quarter" idx="16"/>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30" name="Text Placeholder 29">
            <a:extLst>
              <a:ext uri="{FF2B5EF4-FFF2-40B4-BE49-F238E27FC236}">
                <a16:creationId xmlns:a16="http://schemas.microsoft.com/office/drawing/2014/main" id="{273F9077-C886-488C-B4A4-EC7D041494E9}"/>
              </a:ext>
            </a:extLst>
          </p:cNvPr>
          <p:cNvSpPr>
            <a:spLocks noGrp="1"/>
          </p:cNvSpPr>
          <p:nvPr>
            <p:ph type="body" sz="quarter" idx="17"/>
          </p:nvPr>
        </p:nvSpPr>
        <p:spPr/>
        <p:txBody>
          <a:bodyPr/>
          <a:lstStyle/>
          <a:p>
            <a:pPr marL="0" indent="0">
              <a:buNone/>
            </a:pPr>
            <a:r>
              <a:rPr lang="fr-FR" dirty="0">
                <a:latin typeface="Arial Black" panose="020B0A04020102020204" pitchFamily="34" charset="0"/>
              </a:rPr>
              <a:t>titre</a:t>
            </a:r>
            <a:endParaRPr lang="en-US" dirty="0">
              <a:latin typeface="Arial Black" panose="020B0A04020102020204" pitchFamily="34" charset="0"/>
            </a:endParaRPr>
          </a:p>
        </p:txBody>
      </p:sp>
      <p:sp>
        <p:nvSpPr>
          <p:cNvPr id="31" name="Text Placeholder 30">
            <a:extLst>
              <a:ext uri="{FF2B5EF4-FFF2-40B4-BE49-F238E27FC236}">
                <a16:creationId xmlns:a16="http://schemas.microsoft.com/office/drawing/2014/main" id="{03934113-06B7-4CBF-AAF9-D90C45134BEA}"/>
              </a:ext>
            </a:extLst>
          </p:cNvPr>
          <p:cNvSpPr>
            <a:spLocks noGrp="1"/>
          </p:cNvSpPr>
          <p:nvPr>
            <p:ph type="body" sz="quarter" idx="18"/>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32" name="Text Placeholder 31">
            <a:extLst>
              <a:ext uri="{FF2B5EF4-FFF2-40B4-BE49-F238E27FC236}">
                <a16:creationId xmlns:a16="http://schemas.microsoft.com/office/drawing/2014/main" id="{448D4755-B61F-44C0-8DDF-1F93C3E2346B}"/>
              </a:ext>
            </a:extLst>
          </p:cNvPr>
          <p:cNvSpPr>
            <a:spLocks noGrp="1"/>
          </p:cNvSpPr>
          <p:nvPr>
            <p:ph type="body" sz="quarter" idx="19"/>
          </p:nvPr>
        </p:nvSpPr>
        <p:spPr/>
        <p:txBody>
          <a:bodyPr/>
          <a:lstStyle/>
          <a:p>
            <a:pPr marL="0" indent="0">
              <a:buNone/>
            </a:pPr>
            <a:r>
              <a:rPr lang="fr-FR" dirty="0">
                <a:latin typeface="Arial Black" panose="020B0A04020102020204" pitchFamily="34" charset="0"/>
              </a:rPr>
              <a:t>titre</a:t>
            </a:r>
            <a:endParaRPr lang="en-US" dirty="0">
              <a:latin typeface="Arial Black" panose="020B0A04020102020204" pitchFamily="34" charset="0"/>
            </a:endParaRPr>
          </a:p>
        </p:txBody>
      </p:sp>
      <p:sp>
        <p:nvSpPr>
          <p:cNvPr id="33" name="Text Placeholder 32">
            <a:extLst>
              <a:ext uri="{FF2B5EF4-FFF2-40B4-BE49-F238E27FC236}">
                <a16:creationId xmlns:a16="http://schemas.microsoft.com/office/drawing/2014/main" id="{2C3CB96E-9441-48BF-86AD-DB82DA8A0058}"/>
              </a:ext>
            </a:extLst>
          </p:cNvPr>
          <p:cNvSpPr>
            <a:spLocks noGrp="1"/>
          </p:cNvSpPr>
          <p:nvPr>
            <p:ph type="body" sz="quarter" idx="20"/>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09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285EF66-3CDA-4934-A17A-0AFDCA82ABD5}"/>
              </a:ext>
            </a:extLst>
          </p:cNvPr>
          <p:cNvSpPr>
            <a:spLocks noGrp="1"/>
          </p:cNvSpPr>
          <p:nvPr>
            <p:ph type="title"/>
          </p:nvPr>
        </p:nvSpPr>
        <p:spPr/>
        <p:txBody>
          <a:bodyPr/>
          <a:lstStyle/>
          <a:p>
            <a:r>
              <a:rPr lang="fr-FR" dirty="0">
                <a:latin typeface="Arial Black" panose="020B0A04020102020204" pitchFamily="34" charset="0"/>
              </a:rPr>
              <a:t>Titre</a:t>
            </a:r>
            <a:endParaRPr lang="en-US" dirty="0">
              <a:latin typeface="Arial Black" panose="020B0A04020102020204" pitchFamily="34" charset="0"/>
            </a:endParaRPr>
          </a:p>
        </p:txBody>
      </p:sp>
      <p:pic>
        <p:nvPicPr>
          <p:cNvPr id="28" name="Picture Placeholder 27" descr="A picture containing building, outdoor, grass, sky&#10;&#10;Description automatically generated">
            <a:extLst>
              <a:ext uri="{FF2B5EF4-FFF2-40B4-BE49-F238E27FC236}">
                <a16:creationId xmlns:a16="http://schemas.microsoft.com/office/drawing/2014/main" id="{7A015F5B-F4C9-48A3-A208-5C7D8DB9FF22}"/>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pic>
        <p:nvPicPr>
          <p:cNvPr id="30" name="Picture Placeholder 29" descr="A picture containing building, outdoor, grass, sky&#10;&#10;Description automatically generated">
            <a:extLst>
              <a:ext uri="{FF2B5EF4-FFF2-40B4-BE49-F238E27FC236}">
                <a16:creationId xmlns:a16="http://schemas.microsoft.com/office/drawing/2014/main" id="{4151CF00-38BE-4653-87C1-EDB6F2954BBA}"/>
              </a:ext>
            </a:extLst>
          </p:cNvPr>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a:stretch>
            <a:fillRect/>
          </a:stretch>
        </p:blipFill>
        <p:spPr/>
      </p:pic>
      <p:pic>
        <p:nvPicPr>
          <p:cNvPr id="32" name="Picture Placeholder 31" descr="A picture containing building, outdoor, grass, sky&#10;&#10;Description automatically generated">
            <a:extLst>
              <a:ext uri="{FF2B5EF4-FFF2-40B4-BE49-F238E27FC236}">
                <a16:creationId xmlns:a16="http://schemas.microsoft.com/office/drawing/2014/main" id="{0BE73443-8642-4EE1-AEB9-9A04858BE02D}"/>
              </a:ext>
            </a:extLst>
          </p:cNvPr>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a:stretch>
            <a:fillRect/>
          </a:stretch>
        </p:blipFill>
        <p:spPr/>
      </p:pic>
      <p:pic>
        <p:nvPicPr>
          <p:cNvPr id="34" name="Picture Placeholder 33" descr="A picture containing building, outdoor, grass, sky&#10;&#10;Description automatically generated">
            <a:extLst>
              <a:ext uri="{FF2B5EF4-FFF2-40B4-BE49-F238E27FC236}">
                <a16:creationId xmlns:a16="http://schemas.microsoft.com/office/drawing/2014/main" id="{61BCE557-8683-4B12-8B34-A682F63F43A4}"/>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a:ext>
            </a:extLst>
          </a:blip>
          <a:srcRect/>
          <a:stretch>
            <a:fillRect/>
          </a:stretch>
        </p:blipFill>
        <p:spPr/>
      </p:pic>
      <p:sp>
        <p:nvSpPr>
          <p:cNvPr id="23" name="Text Placeholder 22">
            <a:extLst>
              <a:ext uri="{FF2B5EF4-FFF2-40B4-BE49-F238E27FC236}">
                <a16:creationId xmlns:a16="http://schemas.microsoft.com/office/drawing/2014/main" id="{A136FC36-43BD-404F-B084-50CAC7269AC6}"/>
              </a:ext>
            </a:extLst>
          </p:cNvPr>
          <p:cNvSpPr>
            <a:spLocks noGrp="1"/>
          </p:cNvSpPr>
          <p:nvPr>
            <p:ph type="body" sz="quarter" idx="16"/>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4" name="Text Placeholder 23">
            <a:extLst>
              <a:ext uri="{FF2B5EF4-FFF2-40B4-BE49-F238E27FC236}">
                <a16:creationId xmlns:a16="http://schemas.microsoft.com/office/drawing/2014/main" id="{8D43E1E8-55D9-44C3-8B65-8F5D934965B5}"/>
              </a:ext>
            </a:extLst>
          </p:cNvPr>
          <p:cNvSpPr>
            <a:spLocks noGrp="1"/>
          </p:cNvSpPr>
          <p:nvPr>
            <p:ph type="body" sz="quarter" idx="17"/>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5" name="Text Placeholder 24">
            <a:extLst>
              <a:ext uri="{FF2B5EF4-FFF2-40B4-BE49-F238E27FC236}">
                <a16:creationId xmlns:a16="http://schemas.microsoft.com/office/drawing/2014/main" id="{B1F2D6BB-A391-4372-89EB-DC0459BE6132}"/>
              </a:ext>
            </a:extLst>
          </p:cNvPr>
          <p:cNvSpPr>
            <a:spLocks noGrp="1"/>
          </p:cNvSpPr>
          <p:nvPr>
            <p:ph type="body" sz="quarter" idx="18"/>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6" name="Text Placeholder 25">
            <a:extLst>
              <a:ext uri="{FF2B5EF4-FFF2-40B4-BE49-F238E27FC236}">
                <a16:creationId xmlns:a16="http://schemas.microsoft.com/office/drawing/2014/main" id="{E13841A2-EE13-4C39-A1DE-66851D054967}"/>
              </a:ext>
            </a:extLst>
          </p:cNvPr>
          <p:cNvSpPr>
            <a:spLocks noGrp="1"/>
          </p:cNvSpPr>
          <p:nvPr>
            <p:ph type="body" sz="quarter" idx="19"/>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778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285EF66-3CDA-4934-A17A-0AFDCA82ABD5}"/>
              </a:ext>
            </a:extLst>
          </p:cNvPr>
          <p:cNvSpPr>
            <a:spLocks noGrp="1"/>
          </p:cNvSpPr>
          <p:nvPr>
            <p:ph type="title"/>
          </p:nvPr>
        </p:nvSpPr>
        <p:spPr/>
        <p:txBody>
          <a:bodyPr/>
          <a:lstStyle/>
          <a:p>
            <a:r>
              <a:rPr lang="fr-FR" dirty="0">
                <a:solidFill>
                  <a:srgbClr val="162949"/>
                </a:solidFill>
                <a:latin typeface="Arial Black" panose="020B0A04020102020204" pitchFamily="34" charset="0"/>
              </a:rPr>
              <a:t>Titre</a:t>
            </a:r>
            <a:endParaRPr lang="en-US" dirty="0">
              <a:solidFill>
                <a:srgbClr val="162949"/>
              </a:solidFill>
              <a:latin typeface="Arial Black" panose="020B0A04020102020204" pitchFamily="34" charset="0"/>
            </a:endParaRPr>
          </a:p>
        </p:txBody>
      </p:sp>
      <p:pic>
        <p:nvPicPr>
          <p:cNvPr id="28" name="Picture Placeholder 27" descr="A picture containing building, outdoor, grass, sky&#10;&#10;Description automatically generated">
            <a:extLst>
              <a:ext uri="{FF2B5EF4-FFF2-40B4-BE49-F238E27FC236}">
                <a16:creationId xmlns:a16="http://schemas.microsoft.com/office/drawing/2014/main" id="{7A015F5B-F4C9-48A3-A208-5C7D8DB9FF22}"/>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p:pic>
      <p:pic>
        <p:nvPicPr>
          <p:cNvPr id="30" name="Picture Placeholder 29" descr="A picture containing building, outdoor, grass, sky&#10;&#10;Description automatically generated">
            <a:extLst>
              <a:ext uri="{FF2B5EF4-FFF2-40B4-BE49-F238E27FC236}">
                <a16:creationId xmlns:a16="http://schemas.microsoft.com/office/drawing/2014/main" id="{4151CF00-38BE-4653-87C1-EDB6F2954BBA}"/>
              </a:ext>
            </a:extLst>
          </p:cNvPr>
          <p:cNvPicPr>
            <a:picLocks noGrp="1" noChangeAspect="1"/>
          </p:cNvPicPr>
          <p:nvPr>
            <p:ph type="pic" sz="quarter" idx="11"/>
          </p:nvPr>
        </p:nvPicPr>
        <p:blipFill rotWithShape="1">
          <a:blip r:embed="rId2" cstate="hqprint">
            <a:extLst>
              <a:ext uri="{28A0092B-C50C-407E-A947-70E740481C1C}">
                <a14:useLocalDpi xmlns:a14="http://schemas.microsoft.com/office/drawing/2010/main"/>
              </a:ext>
            </a:extLst>
          </a:blip>
          <a:srcRect/>
          <a:stretch/>
        </p:blipFill>
        <p:spPr/>
      </p:pic>
      <p:pic>
        <p:nvPicPr>
          <p:cNvPr id="32" name="Picture Placeholder 31" descr="A picture containing building, outdoor, grass, sky&#10;&#10;Description automatically generated">
            <a:extLst>
              <a:ext uri="{FF2B5EF4-FFF2-40B4-BE49-F238E27FC236}">
                <a16:creationId xmlns:a16="http://schemas.microsoft.com/office/drawing/2014/main" id="{0BE73443-8642-4EE1-AEB9-9A04858BE02D}"/>
              </a:ext>
            </a:extLst>
          </p:cNvPr>
          <p:cNvPicPr>
            <a:picLocks noGrp="1" noChangeAspect="1"/>
          </p:cNvPicPr>
          <p:nvPr>
            <p:ph type="pic" sz="quarter" idx="12"/>
          </p:nvPr>
        </p:nvPicPr>
        <p:blipFill rotWithShape="1">
          <a:blip r:embed="rId2" cstate="hqprint">
            <a:extLst>
              <a:ext uri="{28A0092B-C50C-407E-A947-70E740481C1C}">
                <a14:useLocalDpi xmlns:a14="http://schemas.microsoft.com/office/drawing/2010/main"/>
              </a:ext>
            </a:extLst>
          </a:blip>
          <a:srcRect/>
          <a:stretch/>
        </p:blipFill>
        <p:spPr/>
      </p:pic>
      <p:pic>
        <p:nvPicPr>
          <p:cNvPr id="34" name="Picture Placeholder 33" descr="A picture containing building, outdoor, grass, sky&#10;&#10;Description automatically generated">
            <a:extLst>
              <a:ext uri="{FF2B5EF4-FFF2-40B4-BE49-F238E27FC236}">
                <a16:creationId xmlns:a16="http://schemas.microsoft.com/office/drawing/2014/main" id="{61BCE557-8683-4B12-8B34-A682F63F43A4}"/>
              </a:ext>
            </a:extLst>
          </p:cNvPr>
          <p:cNvPicPr>
            <a:picLocks noGrp="1" noChangeAspect="1"/>
          </p:cNvPicPr>
          <p:nvPr>
            <p:ph type="pic" sz="quarter" idx="13"/>
          </p:nvPr>
        </p:nvPicPr>
        <p:blipFill rotWithShape="1">
          <a:blip r:embed="rId2" cstate="hqprint">
            <a:extLst>
              <a:ext uri="{28A0092B-C50C-407E-A947-70E740481C1C}">
                <a14:useLocalDpi xmlns:a14="http://schemas.microsoft.com/office/drawing/2010/main"/>
              </a:ext>
            </a:extLst>
          </a:blip>
          <a:srcRect/>
          <a:stretch/>
        </p:blipFill>
        <p:spPr/>
      </p:pic>
      <p:sp>
        <p:nvSpPr>
          <p:cNvPr id="23" name="Text Placeholder 22">
            <a:extLst>
              <a:ext uri="{FF2B5EF4-FFF2-40B4-BE49-F238E27FC236}">
                <a16:creationId xmlns:a16="http://schemas.microsoft.com/office/drawing/2014/main" id="{A136FC36-43BD-404F-B084-50CAC7269AC6}"/>
              </a:ext>
            </a:extLst>
          </p:cNvPr>
          <p:cNvSpPr>
            <a:spLocks noGrp="1"/>
          </p:cNvSpPr>
          <p:nvPr>
            <p:ph type="body" sz="quarter" idx="16"/>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4" name="Text Placeholder 23">
            <a:extLst>
              <a:ext uri="{FF2B5EF4-FFF2-40B4-BE49-F238E27FC236}">
                <a16:creationId xmlns:a16="http://schemas.microsoft.com/office/drawing/2014/main" id="{8D43E1E8-55D9-44C3-8B65-8F5D934965B5}"/>
              </a:ext>
            </a:extLst>
          </p:cNvPr>
          <p:cNvSpPr>
            <a:spLocks noGrp="1"/>
          </p:cNvSpPr>
          <p:nvPr>
            <p:ph type="body" sz="quarter" idx="17"/>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5" name="Text Placeholder 24">
            <a:extLst>
              <a:ext uri="{FF2B5EF4-FFF2-40B4-BE49-F238E27FC236}">
                <a16:creationId xmlns:a16="http://schemas.microsoft.com/office/drawing/2014/main" id="{B1F2D6BB-A391-4372-89EB-DC0459BE6132}"/>
              </a:ext>
            </a:extLst>
          </p:cNvPr>
          <p:cNvSpPr>
            <a:spLocks noGrp="1"/>
          </p:cNvSpPr>
          <p:nvPr>
            <p:ph type="body" sz="quarter" idx="18"/>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6" name="Text Placeholder 25">
            <a:extLst>
              <a:ext uri="{FF2B5EF4-FFF2-40B4-BE49-F238E27FC236}">
                <a16:creationId xmlns:a16="http://schemas.microsoft.com/office/drawing/2014/main" id="{E13841A2-EE13-4C39-A1DE-66851D054967}"/>
              </a:ext>
            </a:extLst>
          </p:cNvPr>
          <p:cNvSpPr>
            <a:spLocks noGrp="1"/>
          </p:cNvSpPr>
          <p:nvPr>
            <p:ph type="body" sz="quarter" idx="19"/>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9E85A050-585E-474D-80D7-7E4491001E14}"/>
              </a:ext>
            </a:extLst>
          </p:cNvPr>
          <p:cNvSpPr>
            <a:spLocks noGrp="1"/>
          </p:cNvSpPr>
          <p:nvPr>
            <p:ph type="body" sz="quarter" idx="21"/>
          </p:nvPr>
        </p:nvSpPr>
        <p:spPr/>
        <p:txBody>
          <a:bodyPr/>
          <a:lstStyle/>
          <a:p>
            <a:pPr marL="0" indent="0">
              <a:buNone/>
            </a:pPr>
            <a:r>
              <a:rPr lang="fr-FR" dirty="0">
                <a:solidFill>
                  <a:srgbClr val="162949"/>
                </a:solidFill>
                <a:latin typeface="Arial Black" panose="020B0A04020102020204" pitchFamily="34" charset="0"/>
                <a:cs typeface="Arial" panose="020B0604020202020204" pitchFamily="34" charset="0"/>
              </a:rPr>
              <a:t>Titre</a:t>
            </a:r>
            <a:endParaRPr lang="en-US" dirty="0">
              <a:solidFill>
                <a:srgbClr val="162949"/>
              </a:solidFill>
              <a:latin typeface="Arial Black" panose="020B0A040201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A5AA198-3BAA-4936-9E27-7A77FDCC53CA}"/>
              </a:ext>
            </a:extLst>
          </p:cNvPr>
          <p:cNvSpPr>
            <a:spLocks noGrp="1"/>
          </p:cNvSpPr>
          <p:nvPr>
            <p:ph type="body" sz="quarter" idx="22"/>
          </p:nvPr>
        </p:nvSpPr>
        <p:spPr/>
        <p:txBody>
          <a:bodyPr vert="horz" lIns="0" tIns="45720" rIns="0" bIns="45720" rtlCol="0" anchor="ctr" anchorCtr="0">
            <a:noAutofit/>
          </a:bodyPr>
          <a:lstStyle/>
          <a:p>
            <a:pPr marL="0" indent="0">
              <a:buNone/>
            </a:pPr>
            <a:r>
              <a:rPr lang="fr-FR">
                <a:solidFill>
                  <a:srgbClr val="162949"/>
                </a:solidFill>
                <a:latin typeface="Arial Black" panose="020B0A04020102020204" pitchFamily="34" charset="0"/>
                <a:cs typeface="Arial" panose="020B0604020202020204" pitchFamily="34" charset="0"/>
              </a:rPr>
              <a:t>Titre</a:t>
            </a:r>
            <a:endParaRPr lang="en-US" dirty="0">
              <a:solidFill>
                <a:srgbClr val="162949"/>
              </a:solidFill>
              <a:latin typeface="Arial Black" panose="020B0A040201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9ECBFF59-203F-4B05-85F9-A6187F59AFCD}"/>
              </a:ext>
            </a:extLst>
          </p:cNvPr>
          <p:cNvSpPr>
            <a:spLocks noGrp="1"/>
          </p:cNvSpPr>
          <p:nvPr>
            <p:ph type="body" sz="quarter" idx="23"/>
          </p:nvPr>
        </p:nvSpPr>
        <p:spPr/>
        <p:txBody>
          <a:bodyPr vert="horz" lIns="0" tIns="45720" rIns="0" bIns="45720" rtlCol="0" anchor="ctr" anchorCtr="0">
            <a:noAutofit/>
          </a:bodyPr>
          <a:lstStyle/>
          <a:p>
            <a:pPr marL="0" indent="0">
              <a:buNone/>
            </a:pPr>
            <a:r>
              <a:rPr lang="fr-FR" dirty="0">
                <a:solidFill>
                  <a:srgbClr val="162949"/>
                </a:solidFill>
                <a:latin typeface="Arial Black" panose="020B0A04020102020204" pitchFamily="34" charset="0"/>
                <a:cs typeface="Arial" panose="020B0604020202020204" pitchFamily="34" charset="0"/>
              </a:rPr>
              <a:t>Titre</a:t>
            </a:r>
            <a:endParaRPr lang="en-US" dirty="0">
              <a:solidFill>
                <a:srgbClr val="162949"/>
              </a:solidFill>
              <a:latin typeface="Arial Black" panose="020B0A040201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F708CE1A-8870-4A2E-A34A-3BA769753534}"/>
              </a:ext>
            </a:extLst>
          </p:cNvPr>
          <p:cNvSpPr>
            <a:spLocks noGrp="1"/>
          </p:cNvSpPr>
          <p:nvPr>
            <p:ph type="body" sz="quarter" idx="24"/>
          </p:nvPr>
        </p:nvSpPr>
        <p:spPr/>
        <p:txBody>
          <a:bodyPr/>
          <a:lstStyle/>
          <a:p>
            <a:pPr marL="0" indent="0">
              <a:buNone/>
            </a:pPr>
            <a:r>
              <a:rPr lang="fr-FR" dirty="0">
                <a:solidFill>
                  <a:srgbClr val="162949"/>
                </a:solidFill>
                <a:latin typeface="Arial Black" panose="020B0A04020102020204" pitchFamily="34" charset="0"/>
                <a:cs typeface="Arial" panose="020B0604020202020204" pitchFamily="34" charset="0"/>
              </a:rPr>
              <a:t>Titre</a:t>
            </a:r>
            <a:endParaRPr lang="en-US" dirty="0">
              <a:solidFill>
                <a:srgbClr val="162949"/>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22354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285EF66-3CDA-4934-A17A-0AFDCA82ABD5}"/>
              </a:ext>
            </a:extLst>
          </p:cNvPr>
          <p:cNvSpPr>
            <a:spLocks noGrp="1"/>
          </p:cNvSpPr>
          <p:nvPr>
            <p:ph type="title"/>
          </p:nvPr>
        </p:nvSpPr>
        <p:spPr/>
        <p:txBody>
          <a:bodyPr/>
          <a:lstStyle/>
          <a:p>
            <a:r>
              <a:rPr lang="fr-FR" dirty="0">
                <a:solidFill>
                  <a:srgbClr val="162949"/>
                </a:solidFill>
                <a:latin typeface="Arial Black" panose="020B0A04020102020204" pitchFamily="34" charset="0"/>
              </a:rPr>
              <a:t>Titre</a:t>
            </a:r>
            <a:endParaRPr lang="en-US" dirty="0">
              <a:solidFill>
                <a:srgbClr val="162949"/>
              </a:solidFill>
              <a:latin typeface="Arial Black" panose="020B0A04020102020204" pitchFamily="34" charset="0"/>
            </a:endParaRPr>
          </a:p>
        </p:txBody>
      </p:sp>
      <p:pic>
        <p:nvPicPr>
          <p:cNvPr id="28" name="Picture Placeholder 27" descr="A picture containing building, outdoor, grass, sky&#10;&#10;Description automatically generated">
            <a:extLst>
              <a:ext uri="{FF2B5EF4-FFF2-40B4-BE49-F238E27FC236}">
                <a16:creationId xmlns:a16="http://schemas.microsoft.com/office/drawing/2014/main" id="{7A015F5B-F4C9-48A3-A208-5C7D8DB9FF22}"/>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p:pic>
      <p:pic>
        <p:nvPicPr>
          <p:cNvPr id="30" name="Picture Placeholder 29" descr="A picture containing building, outdoor, grass, sky&#10;&#10;Description automatically generated">
            <a:extLst>
              <a:ext uri="{FF2B5EF4-FFF2-40B4-BE49-F238E27FC236}">
                <a16:creationId xmlns:a16="http://schemas.microsoft.com/office/drawing/2014/main" id="{4151CF00-38BE-4653-87C1-EDB6F2954BBA}"/>
              </a:ext>
            </a:extLst>
          </p:cNvPr>
          <p:cNvPicPr>
            <a:picLocks noGrp="1" noChangeAspect="1"/>
          </p:cNvPicPr>
          <p:nvPr>
            <p:ph type="pic" sz="quarter" idx="11"/>
          </p:nvPr>
        </p:nvPicPr>
        <p:blipFill rotWithShape="1">
          <a:blip r:embed="rId2" cstate="hqprint">
            <a:extLst>
              <a:ext uri="{28A0092B-C50C-407E-A947-70E740481C1C}">
                <a14:useLocalDpi xmlns:a14="http://schemas.microsoft.com/office/drawing/2010/main"/>
              </a:ext>
            </a:extLst>
          </a:blip>
          <a:srcRect/>
          <a:stretch/>
        </p:blipFill>
        <p:spPr/>
      </p:pic>
      <p:pic>
        <p:nvPicPr>
          <p:cNvPr id="32" name="Picture Placeholder 31" descr="A picture containing building, outdoor, grass, sky&#10;&#10;Description automatically generated">
            <a:extLst>
              <a:ext uri="{FF2B5EF4-FFF2-40B4-BE49-F238E27FC236}">
                <a16:creationId xmlns:a16="http://schemas.microsoft.com/office/drawing/2014/main" id="{0BE73443-8642-4EE1-AEB9-9A04858BE02D}"/>
              </a:ext>
            </a:extLst>
          </p:cNvPr>
          <p:cNvPicPr>
            <a:picLocks noGrp="1" noChangeAspect="1"/>
          </p:cNvPicPr>
          <p:nvPr>
            <p:ph type="pic" sz="quarter" idx="12"/>
          </p:nvPr>
        </p:nvPicPr>
        <p:blipFill rotWithShape="1">
          <a:blip r:embed="rId2" cstate="hqprint">
            <a:extLst>
              <a:ext uri="{28A0092B-C50C-407E-A947-70E740481C1C}">
                <a14:useLocalDpi xmlns:a14="http://schemas.microsoft.com/office/drawing/2010/main"/>
              </a:ext>
            </a:extLst>
          </a:blip>
          <a:srcRect/>
          <a:stretch/>
        </p:blipFill>
        <p:spPr/>
      </p:pic>
      <p:pic>
        <p:nvPicPr>
          <p:cNvPr id="34" name="Picture Placeholder 33" descr="A picture containing building, outdoor, grass, sky&#10;&#10;Description automatically generated">
            <a:extLst>
              <a:ext uri="{FF2B5EF4-FFF2-40B4-BE49-F238E27FC236}">
                <a16:creationId xmlns:a16="http://schemas.microsoft.com/office/drawing/2014/main" id="{61BCE557-8683-4B12-8B34-A682F63F43A4}"/>
              </a:ext>
            </a:extLst>
          </p:cNvPr>
          <p:cNvPicPr>
            <a:picLocks noGrp="1" noChangeAspect="1"/>
          </p:cNvPicPr>
          <p:nvPr>
            <p:ph type="pic" sz="quarter" idx="13"/>
          </p:nvPr>
        </p:nvPicPr>
        <p:blipFill rotWithShape="1">
          <a:blip r:embed="rId2" cstate="hqprint">
            <a:extLst>
              <a:ext uri="{28A0092B-C50C-407E-A947-70E740481C1C}">
                <a14:useLocalDpi xmlns:a14="http://schemas.microsoft.com/office/drawing/2010/main"/>
              </a:ext>
            </a:extLst>
          </a:blip>
          <a:srcRect/>
          <a:stretch/>
        </p:blipFill>
        <p:spPr/>
      </p:pic>
      <p:sp>
        <p:nvSpPr>
          <p:cNvPr id="23" name="Text Placeholder 22">
            <a:extLst>
              <a:ext uri="{FF2B5EF4-FFF2-40B4-BE49-F238E27FC236}">
                <a16:creationId xmlns:a16="http://schemas.microsoft.com/office/drawing/2014/main" id="{A136FC36-43BD-404F-B084-50CAC7269AC6}"/>
              </a:ext>
            </a:extLst>
          </p:cNvPr>
          <p:cNvSpPr>
            <a:spLocks noGrp="1"/>
          </p:cNvSpPr>
          <p:nvPr>
            <p:ph type="body" sz="quarter" idx="16"/>
          </p:nvPr>
        </p:nvSpPr>
        <p:spPr>
          <a:xfrm>
            <a:off x="622298" y="4800443"/>
            <a:ext cx="1968501" cy="1790700"/>
          </a:xfrm>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4" name="Text Placeholder 23">
            <a:extLst>
              <a:ext uri="{FF2B5EF4-FFF2-40B4-BE49-F238E27FC236}">
                <a16:creationId xmlns:a16="http://schemas.microsoft.com/office/drawing/2014/main" id="{8D43E1E8-55D9-44C3-8B65-8F5D934965B5}"/>
              </a:ext>
            </a:extLst>
          </p:cNvPr>
          <p:cNvSpPr>
            <a:spLocks noGrp="1"/>
          </p:cNvSpPr>
          <p:nvPr>
            <p:ph type="body" sz="quarter" idx="17"/>
          </p:nvPr>
        </p:nvSpPr>
        <p:spPr>
          <a:xfrm>
            <a:off x="2867023" y="4800443"/>
            <a:ext cx="1968501" cy="1790700"/>
          </a:xfrm>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5" name="Text Placeholder 24">
            <a:extLst>
              <a:ext uri="{FF2B5EF4-FFF2-40B4-BE49-F238E27FC236}">
                <a16:creationId xmlns:a16="http://schemas.microsoft.com/office/drawing/2014/main" id="{B1F2D6BB-A391-4372-89EB-DC0459BE6132}"/>
              </a:ext>
            </a:extLst>
          </p:cNvPr>
          <p:cNvSpPr>
            <a:spLocks noGrp="1"/>
          </p:cNvSpPr>
          <p:nvPr>
            <p:ph type="body" sz="quarter" idx="18"/>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6" name="Text Placeholder 25">
            <a:extLst>
              <a:ext uri="{FF2B5EF4-FFF2-40B4-BE49-F238E27FC236}">
                <a16:creationId xmlns:a16="http://schemas.microsoft.com/office/drawing/2014/main" id="{E13841A2-EE13-4C39-A1DE-66851D054967}"/>
              </a:ext>
            </a:extLst>
          </p:cNvPr>
          <p:cNvSpPr>
            <a:spLocks noGrp="1"/>
          </p:cNvSpPr>
          <p:nvPr>
            <p:ph type="body" sz="quarter" idx="19"/>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A5AA198-3BAA-4936-9E27-7A77FDCC53CA}"/>
              </a:ext>
            </a:extLst>
          </p:cNvPr>
          <p:cNvSpPr>
            <a:spLocks noGrp="1"/>
          </p:cNvSpPr>
          <p:nvPr>
            <p:ph type="body" sz="quarter" idx="21"/>
          </p:nvPr>
        </p:nvSpPr>
        <p:spPr/>
        <p:txBody>
          <a:bodyPr vert="horz" lIns="0" tIns="45720" rIns="0" bIns="45720" rtlCol="0" anchor="ctr" anchorCtr="0">
            <a:noAutofit/>
          </a:bodyPr>
          <a:lstStyle/>
          <a:p>
            <a:pPr marL="0" indent="0">
              <a:buNone/>
            </a:pPr>
            <a:r>
              <a:rPr lang="fr-FR" dirty="0">
                <a:solidFill>
                  <a:srgbClr val="162949"/>
                </a:solidFill>
                <a:latin typeface="Arial Black" panose="020B0A04020102020204" pitchFamily="34" charset="0"/>
              </a:rPr>
              <a:t>Titre</a:t>
            </a:r>
            <a:endParaRPr lang="en-US" dirty="0">
              <a:solidFill>
                <a:srgbClr val="162949"/>
              </a:solidFill>
              <a:latin typeface="Arial Black" panose="020B0A04020102020204" pitchFamily="34" charset="0"/>
            </a:endParaRPr>
          </a:p>
        </p:txBody>
      </p:sp>
      <p:sp>
        <p:nvSpPr>
          <p:cNvPr id="4" name="Text Placeholder 3">
            <a:extLst>
              <a:ext uri="{FF2B5EF4-FFF2-40B4-BE49-F238E27FC236}">
                <a16:creationId xmlns:a16="http://schemas.microsoft.com/office/drawing/2014/main" id="{9ECBFF59-203F-4B05-85F9-A6187F59AFCD}"/>
              </a:ext>
            </a:extLst>
          </p:cNvPr>
          <p:cNvSpPr>
            <a:spLocks noGrp="1"/>
          </p:cNvSpPr>
          <p:nvPr>
            <p:ph type="body" sz="quarter" idx="22"/>
          </p:nvPr>
        </p:nvSpPr>
        <p:spPr/>
        <p:txBody>
          <a:bodyPr vert="horz" lIns="0" tIns="45720" rIns="0" bIns="45720" rtlCol="0" anchor="ctr" anchorCtr="0">
            <a:noAutofit/>
          </a:bodyPr>
          <a:lstStyle/>
          <a:p>
            <a:pPr marL="0" indent="0">
              <a:buNone/>
            </a:pPr>
            <a:r>
              <a:rPr lang="fr-FR" dirty="0">
                <a:solidFill>
                  <a:srgbClr val="162949"/>
                </a:solidFill>
                <a:latin typeface="Arial Black" panose="020B0A04020102020204" pitchFamily="34" charset="0"/>
              </a:rPr>
              <a:t>Titre</a:t>
            </a:r>
            <a:endParaRPr lang="en-US" dirty="0">
              <a:solidFill>
                <a:srgbClr val="162949"/>
              </a:solidFill>
              <a:latin typeface="Arial Black" panose="020B0A04020102020204" pitchFamily="34" charset="0"/>
            </a:endParaRPr>
          </a:p>
        </p:txBody>
      </p:sp>
      <p:sp>
        <p:nvSpPr>
          <p:cNvPr id="5" name="Text Placeholder 4">
            <a:extLst>
              <a:ext uri="{FF2B5EF4-FFF2-40B4-BE49-F238E27FC236}">
                <a16:creationId xmlns:a16="http://schemas.microsoft.com/office/drawing/2014/main" id="{F708CE1A-8870-4A2E-A34A-3BA769753534}"/>
              </a:ext>
            </a:extLst>
          </p:cNvPr>
          <p:cNvSpPr>
            <a:spLocks noGrp="1"/>
          </p:cNvSpPr>
          <p:nvPr>
            <p:ph type="body" sz="quarter" idx="23"/>
          </p:nvPr>
        </p:nvSpPr>
        <p:spPr/>
        <p:txBody>
          <a:bodyPr/>
          <a:lstStyle/>
          <a:p>
            <a:pPr marL="0" indent="0">
              <a:buNone/>
            </a:pPr>
            <a:r>
              <a:rPr lang="fr-FR" dirty="0">
                <a:solidFill>
                  <a:srgbClr val="162949"/>
                </a:solidFill>
                <a:latin typeface="Arial Black" panose="020B0A04020102020204" pitchFamily="34" charset="0"/>
              </a:rPr>
              <a:t>Titre</a:t>
            </a:r>
            <a:endParaRPr lang="en-US" dirty="0">
              <a:solidFill>
                <a:srgbClr val="162949"/>
              </a:solidFill>
              <a:latin typeface="Arial Black" panose="020B0A04020102020204" pitchFamily="34" charset="0"/>
            </a:endParaRPr>
          </a:p>
        </p:txBody>
      </p:sp>
      <p:sp>
        <p:nvSpPr>
          <p:cNvPr id="20" name="Text Placeholder 4">
            <a:extLst>
              <a:ext uri="{FF2B5EF4-FFF2-40B4-BE49-F238E27FC236}">
                <a16:creationId xmlns:a16="http://schemas.microsoft.com/office/drawing/2014/main" id="{8E87C474-4420-4E8A-87F0-817B26A7555A}"/>
              </a:ext>
            </a:extLst>
          </p:cNvPr>
          <p:cNvSpPr txBox="1">
            <a:spLocks/>
          </p:cNvSpPr>
          <p:nvPr/>
        </p:nvSpPr>
        <p:spPr>
          <a:xfrm>
            <a:off x="7356473" y="4136874"/>
            <a:ext cx="1968501" cy="450995"/>
          </a:xfrm>
          <a:prstGeom prst="rect">
            <a:avLst/>
          </a:prstGeom>
        </p:spPr>
        <p:txBody>
          <a:bodyPr lIns="0" rIns="0" anchor="ctr" anchorCtr="0">
            <a:noAutofit/>
          </a:bodyPr>
          <a:lstStyle>
            <a:lvl1pPr marL="0" indent="0" algn="ctr" defTabSz="914400" rtl="0" eaLnBrk="1" latinLnBrk="0" hangingPunct="1">
              <a:lnSpc>
                <a:spcPct val="120000"/>
              </a:lnSpc>
              <a:spcBef>
                <a:spcPts val="0"/>
              </a:spcBef>
              <a:buFont typeface="Arial" panose="020B0604020202020204" pitchFamily="34" charset="0"/>
              <a:buNone/>
              <a:defRPr sz="1200" b="1" kern="1200" cap="none" baseline="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solidFill>
                  <a:srgbClr val="162949"/>
                </a:solidFill>
                <a:latin typeface="Arial Black" panose="020B0A04020102020204" pitchFamily="34" charset="0"/>
              </a:rPr>
              <a:t>Titre</a:t>
            </a:r>
            <a:endParaRPr lang="en-US" dirty="0">
              <a:solidFill>
                <a:srgbClr val="162949"/>
              </a:solidFill>
              <a:latin typeface="Arial Black" panose="020B0A04020102020204" pitchFamily="34" charset="0"/>
            </a:endParaRPr>
          </a:p>
        </p:txBody>
      </p:sp>
      <p:pic>
        <p:nvPicPr>
          <p:cNvPr id="21" name="Picture Placeholder 33" descr="A picture containing building, outdoor, grass, sky&#10;&#10;Description automatically generated">
            <a:extLst>
              <a:ext uri="{FF2B5EF4-FFF2-40B4-BE49-F238E27FC236}">
                <a16:creationId xmlns:a16="http://schemas.microsoft.com/office/drawing/2014/main" id="{A0533425-217F-43BF-BE7F-18E595CF9C8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601198" y="2133600"/>
            <a:ext cx="1968500" cy="1790700"/>
          </a:xfrm>
          <a:prstGeom prst="rect">
            <a:avLst/>
          </a:prstGeom>
        </p:spPr>
      </p:pic>
      <p:sp>
        <p:nvSpPr>
          <p:cNvPr id="22" name="Text Placeholder 25">
            <a:extLst>
              <a:ext uri="{FF2B5EF4-FFF2-40B4-BE49-F238E27FC236}">
                <a16:creationId xmlns:a16="http://schemas.microsoft.com/office/drawing/2014/main" id="{400A34EF-4597-46D3-9A73-0CB98BF4FC39}"/>
              </a:ext>
            </a:extLst>
          </p:cNvPr>
          <p:cNvSpPr txBox="1">
            <a:spLocks/>
          </p:cNvSpPr>
          <p:nvPr/>
        </p:nvSpPr>
        <p:spPr>
          <a:xfrm>
            <a:off x="9601197" y="4800443"/>
            <a:ext cx="1968501" cy="1790700"/>
          </a:xfrm>
          <a:prstGeom prst="rect">
            <a:avLst/>
          </a:prstGeom>
        </p:spPr>
        <p:txBody>
          <a:bodyPr lIns="0" rIns="0">
            <a:noAutofit/>
          </a:bodyPr>
          <a:lstStyle>
            <a:lvl1pPr marL="0" indent="0" algn="ctr" defTabSz="914400" rtl="0" eaLnBrk="1" latinLnBrk="0" hangingPunct="1">
              <a:lnSpc>
                <a:spcPct val="120000"/>
              </a:lnSpc>
              <a:spcBef>
                <a:spcPts val="600"/>
              </a:spcBef>
              <a:buFont typeface="Arial" panose="020B0604020202020204" pitchFamily="34" charset="0"/>
              <a:buNone/>
              <a:defRPr sz="1000" b="0" kern="1200" cap="none"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a:latin typeface="Arial" panose="020B0604020202020204" pitchFamily="34" charset="0"/>
                <a:cs typeface="Arial" panose="020B0604020202020204" pitchFamily="34" charset="0"/>
              </a:rPr>
              <a:t>Lorem ipsum dolor sit amet, consectetur adipiscing elit, sed do eiusmod tempor incididunt ut labore et dolore magna aliqua. Ut enim ad minim veniam, quis nostrud exercitation ullamco laboris nisi ut aliquip ex ea commodo.</a:t>
            </a:r>
          </a:p>
          <a:p>
            <a:endParaRPr lang="en-US" sz="1050">
              <a:latin typeface="Arial" panose="020B0604020202020204" pitchFamily="34" charset="0"/>
              <a:cs typeface="Arial" panose="020B0604020202020204" pitchFamily="34" charset="0"/>
            </a:endParaRPr>
          </a:p>
          <a:p>
            <a:endParaRPr lang="en-US" sz="1050">
              <a:latin typeface="Arial" panose="020B0604020202020204" pitchFamily="34" charset="0"/>
              <a:cs typeface="Arial" panose="020B0604020202020204" pitchFamily="34" charset="0"/>
            </a:endParaRPr>
          </a:p>
          <a:p>
            <a:endParaRPr lang="en-US" sz="1050">
              <a:latin typeface="Arial" panose="020B0604020202020204" pitchFamily="34" charset="0"/>
              <a:cs typeface="Arial" panose="020B0604020202020204" pitchFamily="34" charset="0"/>
            </a:endParaRPr>
          </a:p>
          <a:p>
            <a:endParaRPr lang="en-US" sz="1050">
              <a:latin typeface="Arial" panose="020B0604020202020204" pitchFamily="34" charset="0"/>
              <a:cs typeface="Arial" panose="020B0604020202020204" pitchFamily="34" charset="0"/>
            </a:endParaRPr>
          </a:p>
          <a:p>
            <a:endParaRPr lang="en-US" sz="105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7" name="Text Placeholder 4">
            <a:extLst>
              <a:ext uri="{FF2B5EF4-FFF2-40B4-BE49-F238E27FC236}">
                <a16:creationId xmlns:a16="http://schemas.microsoft.com/office/drawing/2014/main" id="{263C2F22-1569-46ED-BF56-F6D45FD21890}"/>
              </a:ext>
            </a:extLst>
          </p:cNvPr>
          <p:cNvSpPr txBox="1">
            <a:spLocks/>
          </p:cNvSpPr>
          <p:nvPr/>
        </p:nvSpPr>
        <p:spPr>
          <a:xfrm>
            <a:off x="9601196" y="4136874"/>
            <a:ext cx="1968501" cy="450995"/>
          </a:xfrm>
          <a:prstGeom prst="rect">
            <a:avLst/>
          </a:prstGeom>
        </p:spPr>
        <p:txBody>
          <a:bodyPr lIns="0" rIns="0" anchor="ctr" anchorCtr="0">
            <a:noAutofit/>
          </a:bodyPr>
          <a:lstStyle>
            <a:lvl1pPr marL="0" indent="0" algn="ctr" defTabSz="914400" rtl="0" eaLnBrk="1" latinLnBrk="0" hangingPunct="1">
              <a:lnSpc>
                <a:spcPct val="120000"/>
              </a:lnSpc>
              <a:spcBef>
                <a:spcPts val="0"/>
              </a:spcBef>
              <a:buFont typeface="Arial" panose="020B0604020202020204" pitchFamily="34" charset="0"/>
              <a:buNone/>
              <a:defRPr sz="1200" b="1" kern="1200" cap="none" baseline="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solidFill>
                  <a:srgbClr val="162949"/>
                </a:solidFill>
                <a:latin typeface="Arial Black" panose="020B0A04020102020204" pitchFamily="34" charset="0"/>
              </a:rPr>
              <a:t>Titre</a:t>
            </a:r>
            <a:endParaRPr lang="en-US" dirty="0">
              <a:solidFill>
                <a:srgbClr val="162949"/>
              </a:solidFill>
              <a:latin typeface="Arial Black" panose="020B0A04020102020204" pitchFamily="34" charset="0"/>
            </a:endParaRPr>
          </a:p>
        </p:txBody>
      </p:sp>
    </p:spTree>
    <p:extLst>
      <p:ext uri="{BB962C8B-B14F-4D97-AF65-F5344CB8AC3E}">
        <p14:creationId xmlns:p14="http://schemas.microsoft.com/office/powerpoint/2010/main" val="114732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285EF66-3CDA-4934-A17A-0AFDCA82ABD5}"/>
              </a:ext>
            </a:extLst>
          </p:cNvPr>
          <p:cNvSpPr>
            <a:spLocks noGrp="1"/>
          </p:cNvSpPr>
          <p:nvPr>
            <p:ph type="title"/>
          </p:nvPr>
        </p:nvSpPr>
        <p:spPr/>
        <p:txBody>
          <a:bodyPr/>
          <a:lstStyle/>
          <a:p>
            <a:r>
              <a:rPr lang="fr-FR" dirty="0">
                <a:solidFill>
                  <a:srgbClr val="162949"/>
                </a:solidFill>
                <a:latin typeface="Arial Black" panose="020B0A04020102020204" pitchFamily="34" charset="0"/>
              </a:rPr>
              <a:t>Titre</a:t>
            </a:r>
            <a:endParaRPr lang="en-US" dirty="0">
              <a:solidFill>
                <a:srgbClr val="162949"/>
              </a:solidFill>
              <a:latin typeface="Arial Black" panose="020B0A04020102020204" pitchFamily="34" charset="0"/>
            </a:endParaRPr>
          </a:p>
        </p:txBody>
      </p:sp>
      <p:pic>
        <p:nvPicPr>
          <p:cNvPr id="28" name="Picture Placeholder 27" descr="A picture containing building, outdoor, grass, sky&#10;&#10;Description automatically generated">
            <a:extLst>
              <a:ext uri="{FF2B5EF4-FFF2-40B4-BE49-F238E27FC236}">
                <a16:creationId xmlns:a16="http://schemas.microsoft.com/office/drawing/2014/main" id="{7A015F5B-F4C9-48A3-A208-5C7D8DB9FF22}"/>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p:pic>
      <p:pic>
        <p:nvPicPr>
          <p:cNvPr id="30" name="Picture Placeholder 29" descr="A picture containing building, outdoor, grass, sky&#10;&#10;Description automatically generated">
            <a:extLst>
              <a:ext uri="{FF2B5EF4-FFF2-40B4-BE49-F238E27FC236}">
                <a16:creationId xmlns:a16="http://schemas.microsoft.com/office/drawing/2014/main" id="{4151CF00-38BE-4653-87C1-EDB6F2954BBA}"/>
              </a:ext>
            </a:extLst>
          </p:cNvPr>
          <p:cNvPicPr>
            <a:picLocks noGrp="1" noChangeAspect="1"/>
          </p:cNvPicPr>
          <p:nvPr>
            <p:ph type="pic" sz="quarter" idx="11"/>
          </p:nvPr>
        </p:nvPicPr>
        <p:blipFill rotWithShape="1">
          <a:blip r:embed="rId2" cstate="hqprint">
            <a:extLst>
              <a:ext uri="{28A0092B-C50C-407E-A947-70E740481C1C}">
                <a14:useLocalDpi xmlns:a14="http://schemas.microsoft.com/office/drawing/2010/main"/>
              </a:ext>
            </a:extLst>
          </a:blip>
          <a:srcRect/>
          <a:stretch/>
        </p:blipFill>
        <p:spPr/>
      </p:pic>
      <p:pic>
        <p:nvPicPr>
          <p:cNvPr id="32" name="Picture Placeholder 31" descr="A picture containing building, outdoor, grass, sky&#10;&#10;Description automatically generated">
            <a:extLst>
              <a:ext uri="{FF2B5EF4-FFF2-40B4-BE49-F238E27FC236}">
                <a16:creationId xmlns:a16="http://schemas.microsoft.com/office/drawing/2014/main" id="{0BE73443-8642-4EE1-AEB9-9A04858BE02D}"/>
              </a:ext>
            </a:extLst>
          </p:cNvPr>
          <p:cNvPicPr>
            <a:picLocks noGrp="1" noChangeAspect="1"/>
          </p:cNvPicPr>
          <p:nvPr>
            <p:ph type="pic" sz="quarter" idx="12"/>
          </p:nvPr>
        </p:nvPicPr>
        <p:blipFill rotWithShape="1">
          <a:blip r:embed="rId2" cstate="hqprint">
            <a:extLst>
              <a:ext uri="{28A0092B-C50C-407E-A947-70E740481C1C}">
                <a14:useLocalDpi xmlns:a14="http://schemas.microsoft.com/office/drawing/2010/main"/>
              </a:ext>
            </a:extLst>
          </a:blip>
          <a:srcRect/>
          <a:stretch/>
        </p:blipFill>
        <p:spPr/>
      </p:pic>
      <p:pic>
        <p:nvPicPr>
          <p:cNvPr id="34" name="Picture Placeholder 33" descr="A picture containing building, outdoor, grass, sky&#10;&#10;Description automatically generated">
            <a:extLst>
              <a:ext uri="{FF2B5EF4-FFF2-40B4-BE49-F238E27FC236}">
                <a16:creationId xmlns:a16="http://schemas.microsoft.com/office/drawing/2014/main" id="{61BCE557-8683-4B12-8B34-A682F63F43A4}"/>
              </a:ext>
            </a:extLst>
          </p:cNvPr>
          <p:cNvPicPr>
            <a:picLocks noGrp="1" noChangeAspect="1"/>
          </p:cNvPicPr>
          <p:nvPr>
            <p:ph type="pic" sz="quarter" idx="13"/>
          </p:nvPr>
        </p:nvPicPr>
        <p:blipFill rotWithShape="1">
          <a:blip r:embed="rId2" cstate="hqprint">
            <a:extLst>
              <a:ext uri="{28A0092B-C50C-407E-A947-70E740481C1C}">
                <a14:useLocalDpi xmlns:a14="http://schemas.microsoft.com/office/drawing/2010/main"/>
              </a:ext>
            </a:extLst>
          </a:blip>
          <a:srcRect/>
          <a:stretch/>
        </p:blipFill>
        <p:spPr/>
      </p:pic>
      <p:sp>
        <p:nvSpPr>
          <p:cNvPr id="23" name="Text Placeholder 22">
            <a:extLst>
              <a:ext uri="{FF2B5EF4-FFF2-40B4-BE49-F238E27FC236}">
                <a16:creationId xmlns:a16="http://schemas.microsoft.com/office/drawing/2014/main" id="{A136FC36-43BD-404F-B084-50CAC7269AC6}"/>
              </a:ext>
            </a:extLst>
          </p:cNvPr>
          <p:cNvSpPr>
            <a:spLocks noGrp="1"/>
          </p:cNvSpPr>
          <p:nvPr>
            <p:ph type="body" sz="quarter" idx="16"/>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4" name="Text Placeholder 23">
            <a:extLst>
              <a:ext uri="{FF2B5EF4-FFF2-40B4-BE49-F238E27FC236}">
                <a16:creationId xmlns:a16="http://schemas.microsoft.com/office/drawing/2014/main" id="{8D43E1E8-55D9-44C3-8B65-8F5D934965B5}"/>
              </a:ext>
            </a:extLst>
          </p:cNvPr>
          <p:cNvSpPr>
            <a:spLocks noGrp="1"/>
          </p:cNvSpPr>
          <p:nvPr>
            <p:ph type="body" sz="quarter" idx="17"/>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5" name="Text Placeholder 24">
            <a:extLst>
              <a:ext uri="{FF2B5EF4-FFF2-40B4-BE49-F238E27FC236}">
                <a16:creationId xmlns:a16="http://schemas.microsoft.com/office/drawing/2014/main" id="{B1F2D6BB-A391-4372-89EB-DC0459BE6132}"/>
              </a:ext>
            </a:extLst>
          </p:cNvPr>
          <p:cNvSpPr>
            <a:spLocks noGrp="1"/>
          </p:cNvSpPr>
          <p:nvPr>
            <p:ph type="body" sz="quarter" idx="18"/>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6" name="Text Placeholder 25">
            <a:extLst>
              <a:ext uri="{FF2B5EF4-FFF2-40B4-BE49-F238E27FC236}">
                <a16:creationId xmlns:a16="http://schemas.microsoft.com/office/drawing/2014/main" id="{E13841A2-EE13-4C39-A1DE-66851D054967}"/>
              </a:ext>
            </a:extLst>
          </p:cNvPr>
          <p:cNvSpPr>
            <a:spLocks noGrp="1"/>
          </p:cNvSpPr>
          <p:nvPr>
            <p:ph type="body" sz="quarter" idx="19"/>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pic>
        <p:nvPicPr>
          <p:cNvPr id="19" name="Picture Placeholder 33" descr="A picture containing building, outdoor, grass, sky&#10;&#10;Description automatically generated">
            <a:extLst>
              <a:ext uri="{FF2B5EF4-FFF2-40B4-BE49-F238E27FC236}">
                <a16:creationId xmlns:a16="http://schemas.microsoft.com/office/drawing/2014/main" id="{36C24C35-AC15-49F1-9B9E-EFCB30FA1E1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601200" y="2133600"/>
            <a:ext cx="1968500" cy="2286000"/>
          </a:xfrm>
          <a:prstGeom prst="rect">
            <a:avLst/>
          </a:prstGeom>
        </p:spPr>
      </p:pic>
      <p:sp>
        <p:nvSpPr>
          <p:cNvPr id="20" name="Text Placeholder 25">
            <a:extLst>
              <a:ext uri="{FF2B5EF4-FFF2-40B4-BE49-F238E27FC236}">
                <a16:creationId xmlns:a16="http://schemas.microsoft.com/office/drawing/2014/main" id="{1F7D4F93-F096-45EE-A0FA-690EB20B7FF3}"/>
              </a:ext>
            </a:extLst>
          </p:cNvPr>
          <p:cNvSpPr txBox="1">
            <a:spLocks/>
          </p:cNvSpPr>
          <p:nvPr/>
        </p:nvSpPr>
        <p:spPr>
          <a:xfrm>
            <a:off x="9601199" y="4603746"/>
            <a:ext cx="1968501" cy="1790700"/>
          </a:xfrm>
          <a:prstGeom prst="rect">
            <a:avLst/>
          </a:prstGeom>
        </p:spPr>
        <p:txBody>
          <a:bodyPr lIns="0" rIns="0">
            <a:noAutofit/>
          </a:bodyPr>
          <a:lstStyle>
            <a:lvl1pPr marL="0" indent="0" algn="ctr" defTabSz="914400" rtl="0" eaLnBrk="1" latinLnBrk="0" hangingPunct="1">
              <a:lnSpc>
                <a:spcPct val="120000"/>
              </a:lnSpc>
              <a:spcBef>
                <a:spcPts val="600"/>
              </a:spcBef>
              <a:buFont typeface="Arial" panose="020B0604020202020204" pitchFamily="34" charset="0"/>
              <a:buNone/>
              <a:defRPr sz="1000" b="0" kern="1200" cap="none"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a:latin typeface="Arial" panose="020B0604020202020204" pitchFamily="34" charset="0"/>
                <a:cs typeface="Arial" panose="020B0604020202020204" pitchFamily="34" charset="0"/>
              </a:rPr>
              <a:t>Lorem ipsum dolor sit amet, consectetur adipiscing elit, sed do eiusmod tempor incididunt ut labore et dolore magna aliqua. Ut enim ad minim veniam, quis nostrud exercitation ullamco laboris nisi ut aliquip ex ea commodo.</a:t>
            </a:r>
          </a:p>
          <a:p>
            <a:endParaRPr lang="en-US" sz="1050">
              <a:latin typeface="Arial" panose="020B0604020202020204" pitchFamily="34" charset="0"/>
              <a:cs typeface="Arial" panose="020B0604020202020204" pitchFamily="34" charset="0"/>
            </a:endParaRPr>
          </a:p>
          <a:p>
            <a:endParaRPr lang="en-US" sz="1050">
              <a:latin typeface="Arial" panose="020B0604020202020204" pitchFamily="34" charset="0"/>
              <a:cs typeface="Arial" panose="020B0604020202020204" pitchFamily="34" charset="0"/>
            </a:endParaRPr>
          </a:p>
          <a:p>
            <a:endParaRPr lang="en-US" sz="1050">
              <a:latin typeface="Arial" panose="020B0604020202020204" pitchFamily="34" charset="0"/>
              <a:cs typeface="Arial" panose="020B0604020202020204" pitchFamily="34" charset="0"/>
            </a:endParaRPr>
          </a:p>
          <a:p>
            <a:endParaRPr lang="en-US" sz="1050">
              <a:latin typeface="Arial" panose="020B0604020202020204" pitchFamily="34" charset="0"/>
              <a:cs typeface="Arial" panose="020B0604020202020204" pitchFamily="34" charset="0"/>
            </a:endParaRPr>
          </a:p>
          <a:p>
            <a:endParaRPr lang="en-US" sz="105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8347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building, outdoor, grass, sky&#10;&#10;Description automatically generated">
            <a:extLst>
              <a:ext uri="{FF2B5EF4-FFF2-40B4-BE49-F238E27FC236}">
                <a16:creationId xmlns:a16="http://schemas.microsoft.com/office/drawing/2014/main" id="{67B38419-E315-463B-85E5-6980C1379142}"/>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6BF36AC6-3469-44C7-951C-A1C3644D5464}"/>
              </a:ext>
            </a:extLst>
          </p:cNvPr>
          <p:cNvSpPr>
            <a:spLocks noGrp="1"/>
          </p:cNvSpPr>
          <p:nvPr>
            <p:ph type="title"/>
          </p:nvPr>
        </p:nvSpPr>
        <p:spPr/>
        <p:txBody>
          <a:bodyPr/>
          <a:lstStyle/>
          <a:p>
            <a:r>
              <a:rPr lang="fr-FR" dirty="0">
                <a:latin typeface="Arial Black" panose="020B0A04020102020204" pitchFamily="34" charset="0"/>
              </a:rPr>
              <a:t>Titre</a:t>
            </a:r>
            <a:endParaRPr lang="en-US" dirty="0">
              <a:latin typeface="Arial Black" panose="020B0A04020102020204" pitchFamily="34" charset="0"/>
            </a:endParaRPr>
          </a:p>
        </p:txBody>
      </p:sp>
      <p:sp>
        <p:nvSpPr>
          <p:cNvPr id="7" name="Text Placeholder 6">
            <a:extLst>
              <a:ext uri="{FF2B5EF4-FFF2-40B4-BE49-F238E27FC236}">
                <a16:creationId xmlns:a16="http://schemas.microsoft.com/office/drawing/2014/main" id="{35AD72A1-9AEA-4E21-982A-016FE5254211}"/>
              </a:ext>
            </a:extLst>
          </p:cNvPr>
          <p:cNvSpPr>
            <a:spLocks noGrp="1"/>
          </p:cNvSpPr>
          <p:nvPr>
            <p:ph type="body" sz="quarter" idx="16"/>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a:t>
            </a:r>
          </a:p>
          <a:p>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4344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8E70899-3995-44C8-9426-D4446A448879}"/>
              </a:ext>
            </a:extLst>
          </p:cNvPr>
          <p:cNvSpPr>
            <a:spLocks noGrp="1"/>
          </p:cNvSpPr>
          <p:nvPr>
            <p:ph type="title"/>
          </p:nvPr>
        </p:nvSpPr>
        <p:spPr>
          <a:xfrm>
            <a:off x="821410" y="1013222"/>
            <a:ext cx="4462884" cy="838204"/>
          </a:xfrm>
          <a:prstGeom prst="rect">
            <a:avLst/>
          </a:prstGeom>
        </p:spPr>
        <p:txBody>
          <a:bodyPr/>
          <a:lstStyle/>
          <a:p>
            <a:r>
              <a:rPr lang="fr-FR" dirty="0">
                <a:latin typeface="Arial Black" panose="020B0A04020102020204" pitchFamily="34" charset="0"/>
              </a:rPr>
              <a:t>Titre</a:t>
            </a:r>
            <a:endParaRPr lang="en-US" dirty="0">
              <a:latin typeface="Arial Black" panose="020B0A04020102020204" pitchFamily="34" charset="0"/>
            </a:endParaRPr>
          </a:p>
        </p:txBody>
      </p:sp>
      <p:pic>
        <p:nvPicPr>
          <p:cNvPr id="23" name="Picture Placeholder 22" descr="A picture containing building, outdoor, grass, sky&#10;&#10;Description automatically generated">
            <a:extLst>
              <a:ext uri="{FF2B5EF4-FFF2-40B4-BE49-F238E27FC236}">
                <a16:creationId xmlns:a16="http://schemas.microsoft.com/office/drawing/2014/main" id="{2579E049-6EEF-455F-BA46-91B0FC929584}"/>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pic>
        <p:nvPicPr>
          <p:cNvPr id="25" name="Picture Placeholder 24" descr="A picture containing building, outdoor, grass, sky&#10;&#10;Description automatically generated">
            <a:extLst>
              <a:ext uri="{FF2B5EF4-FFF2-40B4-BE49-F238E27FC236}">
                <a16:creationId xmlns:a16="http://schemas.microsoft.com/office/drawing/2014/main" id="{6759C736-35CA-4CF7-AF74-B0FF4ECFEB83}"/>
              </a:ext>
            </a:extLst>
          </p:cNvPr>
          <p:cNvPicPr>
            <a:picLocks noGrp="1" noChangeAspect="1"/>
          </p:cNvPicPr>
          <p:nvPr>
            <p:ph type="pic" sz="quarter" idx="11"/>
          </p:nvPr>
        </p:nvPicPr>
        <p:blipFill>
          <a:blip r:embed="rId3" cstate="hqprint">
            <a:extLst>
              <a:ext uri="{28A0092B-C50C-407E-A947-70E740481C1C}">
                <a14:useLocalDpi xmlns:a14="http://schemas.microsoft.com/office/drawing/2010/main"/>
              </a:ext>
            </a:extLst>
          </a:blip>
          <a:srcRect/>
          <a:stretch>
            <a:fillRect/>
          </a:stretch>
        </p:blipFill>
        <p:spPr/>
      </p:pic>
      <p:pic>
        <p:nvPicPr>
          <p:cNvPr id="27" name="Picture Placeholder 26" descr="A picture containing building, outdoor, grass, sky&#10;&#10;Description automatically generated">
            <a:extLst>
              <a:ext uri="{FF2B5EF4-FFF2-40B4-BE49-F238E27FC236}">
                <a16:creationId xmlns:a16="http://schemas.microsoft.com/office/drawing/2014/main" id="{67AC8FC6-111B-48A8-943E-9F78E7C58074}"/>
              </a:ext>
            </a:extLst>
          </p:cNvPr>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a:stretch>
            <a:fillRect/>
          </a:stretch>
        </p:blipFill>
        <p:spPr/>
      </p:pic>
      <p:sp>
        <p:nvSpPr>
          <p:cNvPr id="19" name="Text Placeholder 18">
            <a:extLst>
              <a:ext uri="{FF2B5EF4-FFF2-40B4-BE49-F238E27FC236}">
                <a16:creationId xmlns:a16="http://schemas.microsoft.com/office/drawing/2014/main" id="{645B24DF-94FD-454A-A2EF-DAF519A94FD6}"/>
              </a:ext>
            </a:extLst>
          </p:cNvPr>
          <p:cNvSpPr>
            <a:spLocks noGrp="1"/>
          </p:cNvSpPr>
          <p:nvPr>
            <p:ph type="body" sz="quarter" idx="16"/>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0" name="Text Placeholder 19">
            <a:extLst>
              <a:ext uri="{FF2B5EF4-FFF2-40B4-BE49-F238E27FC236}">
                <a16:creationId xmlns:a16="http://schemas.microsoft.com/office/drawing/2014/main" id="{C49EB791-57E0-4134-8A80-B7FED67747FB}"/>
              </a:ext>
            </a:extLst>
          </p:cNvPr>
          <p:cNvSpPr>
            <a:spLocks noGrp="1"/>
          </p:cNvSpPr>
          <p:nvPr>
            <p:ph type="body" sz="quarter" idx="17"/>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b="1" dirty="0">
              <a:latin typeface="Arial" panose="020B0604020202020204" pitchFamily="34" charset="0"/>
              <a:cs typeface="Arial" panose="020B0604020202020204" pitchFamily="34" charset="0"/>
            </a:endParaRPr>
          </a:p>
        </p:txBody>
      </p:sp>
      <p:sp>
        <p:nvSpPr>
          <p:cNvPr id="21" name="Text Placeholder 20">
            <a:extLst>
              <a:ext uri="{FF2B5EF4-FFF2-40B4-BE49-F238E27FC236}">
                <a16:creationId xmlns:a16="http://schemas.microsoft.com/office/drawing/2014/main" id="{71EFBF5E-BC7E-4127-90F1-E706E2A129C8}"/>
              </a:ext>
            </a:extLst>
          </p:cNvPr>
          <p:cNvSpPr>
            <a:spLocks noGrp="1"/>
          </p:cNvSpPr>
          <p:nvPr>
            <p:ph type="body" sz="quarter" idx="18"/>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478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51FAEB6-381E-4583-A5E0-511FF036F5EA}"/>
              </a:ext>
            </a:extLst>
          </p:cNvPr>
          <p:cNvSpPr>
            <a:spLocks noGrp="1"/>
          </p:cNvSpPr>
          <p:nvPr>
            <p:ph type="body" sz="quarter" idx="14"/>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a:t>
            </a:r>
          </a:p>
          <a:p>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15" name="Text Placeholder 14">
            <a:extLst>
              <a:ext uri="{FF2B5EF4-FFF2-40B4-BE49-F238E27FC236}">
                <a16:creationId xmlns:a16="http://schemas.microsoft.com/office/drawing/2014/main" id="{BB19A04D-0D15-4F48-8FF6-0E7F61437A07}"/>
              </a:ext>
            </a:extLst>
          </p:cNvPr>
          <p:cNvSpPr>
            <a:spLocks noGrp="1"/>
          </p:cNvSpPr>
          <p:nvPr>
            <p:ph type="body" sz="quarter" idx="15"/>
          </p:nvPr>
        </p:nvSpPr>
        <p:spPr/>
        <p:txBody>
          <a:bodyPr/>
          <a:lstStyle/>
          <a:p>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a:t>
            </a: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16" name="Text Placeholder 15">
            <a:extLst>
              <a:ext uri="{FF2B5EF4-FFF2-40B4-BE49-F238E27FC236}">
                <a16:creationId xmlns:a16="http://schemas.microsoft.com/office/drawing/2014/main" id="{19870EB2-ECD1-4CBE-BBEB-B1B42E47B480}"/>
              </a:ext>
            </a:extLst>
          </p:cNvPr>
          <p:cNvSpPr>
            <a:spLocks noGrp="1"/>
          </p:cNvSpPr>
          <p:nvPr>
            <p:ph type="body" sz="quarter" idx="16"/>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a:t>
            </a:r>
          </a:p>
          <a:p>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6" name="Title 14">
            <a:extLst>
              <a:ext uri="{FF2B5EF4-FFF2-40B4-BE49-F238E27FC236}">
                <a16:creationId xmlns:a16="http://schemas.microsoft.com/office/drawing/2014/main" id="{4137A9E7-AEB8-442F-BE94-5B008EDC2C66}"/>
              </a:ext>
            </a:extLst>
          </p:cNvPr>
          <p:cNvSpPr txBox="1">
            <a:spLocks/>
          </p:cNvSpPr>
          <p:nvPr/>
        </p:nvSpPr>
        <p:spPr>
          <a:xfrm>
            <a:off x="821410" y="1013222"/>
            <a:ext cx="4462884" cy="838204"/>
          </a:xfrm>
          <a:prstGeom prst="rect">
            <a:avLst/>
          </a:prstGeom>
        </p:spPr>
        <p:txBody>
          <a:bodyPr lIns="0" anchor="b" anchorCtr="0">
            <a:noAutofit/>
          </a:bodyPr>
          <a:lstStyle>
            <a:lvl1pPr algn="l" defTabSz="914400" rtl="0" eaLnBrk="1" latinLnBrk="0" hangingPunct="1">
              <a:lnSpc>
                <a:spcPct val="90000"/>
              </a:lnSpc>
              <a:spcBef>
                <a:spcPct val="0"/>
              </a:spcBef>
              <a:buNone/>
              <a:defRPr sz="2800" kern="1200">
                <a:solidFill>
                  <a:srgbClr val="162949"/>
                </a:solidFill>
                <a:latin typeface="+mj-lt"/>
                <a:ea typeface="+mj-ea"/>
                <a:cs typeface="+mj-cs"/>
              </a:defRPr>
            </a:lvl1pPr>
          </a:lstStyle>
          <a:p>
            <a:r>
              <a:rPr lang="fr-FR">
                <a:latin typeface="Arial Black" panose="020B0A04020102020204" pitchFamily="34" charset="0"/>
              </a:rPr>
              <a:t>Titre</a:t>
            </a:r>
            <a:endParaRPr lang="en-US" dirty="0">
              <a:latin typeface="Arial Black" panose="020B0A04020102020204" pitchFamily="34" charset="0"/>
            </a:endParaRPr>
          </a:p>
        </p:txBody>
      </p:sp>
    </p:spTree>
    <p:extLst>
      <p:ext uri="{BB962C8B-B14F-4D97-AF65-F5344CB8AC3E}">
        <p14:creationId xmlns:p14="http://schemas.microsoft.com/office/powerpoint/2010/main" val="483488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49C1FB8-5BB3-4B06-BBF8-F48AD45A4AD8}"/>
              </a:ext>
            </a:extLst>
          </p:cNvPr>
          <p:cNvSpPr>
            <a:spLocks noGrp="1"/>
          </p:cNvSpPr>
          <p:nvPr>
            <p:ph type="body" sz="quarter" idx="16"/>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a:p>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413DC696-38AF-4D44-BF6D-848029052E13}"/>
              </a:ext>
            </a:extLst>
          </p:cNvPr>
          <p:cNvSpPr>
            <a:spLocks noGrp="1"/>
          </p:cNvSpPr>
          <p:nvPr>
            <p:ph type="body" sz="quarter" idx="17"/>
          </p:nvPr>
        </p:nvSpPr>
        <p:spPr/>
        <p:txBody>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 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a:t>
            </a:r>
          </a:p>
          <a:p>
            <a:endParaRPr lang="en-US" sz="1050" dirty="0">
              <a:latin typeface="Arial" panose="020B0604020202020204" pitchFamily="34" charset="0"/>
              <a:cs typeface="Arial" panose="020B0604020202020204" pitchFamily="34" charset="0"/>
            </a:endParaRPr>
          </a:p>
        </p:txBody>
      </p:sp>
      <p:sp>
        <p:nvSpPr>
          <p:cNvPr id="9" name="Title 14">
            <a:extLst>
              <a:ext uri="{FF2B5EF4-FFF2-40B4-BE49-F238E27FC236}">
                <a16:creationId xmlns:a16="http://schemas.microsoft.com/office/drawing/2014/main" id="{E0E5C8C8-877B-4FB8-B0B6-AC824014AE3A}"/>
              </a:ext>
            </a:extLst>
          </p:cNvPr>
          <p:cNvSpPr>
            <a:spLocks noGrp="1"/>
          </p:cNvSpPr>
          <p:nvPr>
            <p:ph type="title"/>
          </p:nvPr>
        </p:nvSpPr>
        <p:spPr>
          <a:xfrm>
            <a:off x="821410" y="1013222"/>
            <a:ext cx="4462884" cy="838204"/>
          </a:xfrm>
          <a:prstGeom prst="rect">
            <a:avLst/>
          </a:prstGeom>
        </p:spPr>
        <p:txBody>
          <a:bodyPr/>
          <a:lstStyle/>
          <a:p>
            <a:r>
              <a:rPr lang="fr-FR" dirty="0">
                <a:latin typeface="Arial Black" panose="020B0A04020102020204" pitchFamily="34" charset="0"/>
              </a:rPr>
              <a:t>Titre</a:t>
            </a:r>
            <a:endParaRPr lang="en-US" dirty="0">
              <a:latin typeface="Arial Black" panose="020B0A04020102020204" pitchFamily="34" charset="0"/>
            </a:endParaRPr>
          </a:p>
        </p:txBody>
      </p:sp>
    </p:spTree>
    <p:extLst>
      <p:ext uri="{BB962C8B-B14F-4D97-AF65-F5344CB8AC3E}">
        <p14:creationId xmlns:p14="http://schemas.microsoft.com/office/powerpoint/2010/main" val="4228979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toile&#10;&#10;Description générée automatiquement">
            <a:extLst>
              <a:ext uri="{FF2B5EF4-FFF2-40B4-BE49-F238E27FC236}">
                <a16:creationId xmlns:a16="http://schemas.microsoft.com/office/drawing/2014/main" id="{2C9AD58C-D791-4C22-9275-56092A505A3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0"/>
            <a:ext cx="12191999" cy="6858000"/>
          </a:xfrm>
          <a:prstGeom prst="rect">
            <a:avLst/>
          </a:prstGeom>
        </p:spPr>
      </p:pic>
      <p:pic>
        <p:nvPicPr>
          <p:cNvPr id="4" name="Image 3">
            <a:extLst>
              <a:ext uri="{FF2B5EF4-FFF2-40B4-BE49-F238E27FC236}">
                <a16:creationId xmlns:a16="http://schemas.microsoft.com/office/drawing/2014/main" id="{02A087A0-855C-434C-A4A5-40E08C44D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56" y="0"/>
            <a:ext cx="12209655" cy="6858000"/>
          </a:xfrm>
          <a:prstGeom prst="rect">
            <a:avLst/>
          </a:prstGeom>
        </p:spPr>
      </p:pic>
      <p:pic>
        <p:nvPicPr>
          <p:cNvPr id="9" name="Image 8">
            <a:extLst>
              <a:ext uri="{FF2B5EF4-FFF2-40B4-BE49-F238E27FC236}">
                <a16:creationId xmlns:a16="http://schemas.microsoft.com/office/drawing/2014/main" id="{821248E7-223F-4954-B6D4-6E26E98ECF47}"/>
              </a:ext>
            </a:extLst>
          </p:cNvPr>
          <p:cNvPicPr>
            <a:picLocks noChangeAspect="1"/>
          </p:cNvPicPr>
          <p:nvPr/>
        </p:nvPicPr>
        <p:blipFill>
          <a:blip r:embed="rId5"/>
          <a:stretch>
            <a:fillRect/>
          </a:stretch>
        </p:blipFill>
        <p:spPr>
          <a:xfrm>
            <a:off x="626107" y="204460"/>
            <a:ext cx="3049465" cy="1530120"/>
          </a:xfrm>
          <a:prstGeom prst="rect">
            <a:avLst/>
          </a:prstGeom>
        </p:spPr>
      </p:pic>
      <p:sp>
        <p:nvSpPr>
          <p:cNvPr id="5" name="ZoneTexte 4">
            <a:extLst>
              <a:ext uri="{FF2B5EF4-FFF2-40B4-BE49-F238E27FC236}">
                <a16:creationId xmlns:a16="http://schemas.microsoft.com/office/drawing/2014/main" id="{2D3F1F64-9A8C-4406-90D6-FC5F9E3066D9}"/>
              </a:ext>
            </a:extLst>
          </p:cNvPr>
          <p:cNvSpPr txBox="1"/>
          <p:nvPr/>
        </p:nvSpPr>
        <p:spPr>
          <a:xfrm>
            <a:off x="452487" y="5872947"/>
            <a:ext cx="1819374" cy="646331"/>
          </a:xfrm>
          <a:prstGeom prst="rect">
            <a:avLst/>
          </a:prstGeom>
          <a:noFill/>
        </p:spPr>
        <p:txBody>
          <a:bodyPr wrap="square" rtlCol="0">
            <a:spAutoFit/>
          </a:bodyPr>
          <a:lstStyle/>
          <a:p>
            <a:r>
              <a:rPr lang="fr-FR" dirty="0"/>
              <a:t>(Couverture neutre)</a:t>
            </a:r>
          </a:p>
        </p:txBody>
      </p:sp>
      <p:sp>
        <p:nvSpPr>
          <p:cNvPr id="6" name="Titre 2">
            <a:extLst>
              <a:ext uri="{FF2B5EF4-FFF2-40B4-BE49-F238E27FC236}">
                <a16:creationId xmlns:a16="http://schemas.microsoft.com/office/drawing/2014/main" id="{1B6A0FE8-6E3C-4DBB-94C0-9473E96FE265}"/>
              </a:ext>
            </a:extLst>
          </p:cNvPr>
          <p:cNvSpPr txBox="1">
            <a:spLocks/>
          </p:cNvSpPr>
          <p:nvPr/>
        </p:nvSpPr>
        <p:spPr>
          <a:xfrm>
            <a:off x="768347" y="2697720"/>
            <a:ext cx="5679346" cy="2387600"/>
          </a:xfr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solidFill>
                  <a:schemeClr val="bg1"/>
                </a:solidFill>
                <a:latin typeface="Arial" panose="020B0604020202020204" pitchFamily="34" charset="0"/>
                <a:cs typeface="Arial" panose="020B0604020202020204" pitchFamily="34" charset="0"/>
              </a:rPr>
              <a:t>Titre de la page de couverture</a:t>
            </a:r>
          </a:p>
        </p:txBody>
      </p:sp>
      <p:sp>
        <p:nvSpPr>
          <p:cNvPr id="7" name="Espace réservé du texte 3">
            <a:extLst>
              <a:ext uri="{FF2B5EF4-FFF2-40B4-BE49-F238E27FC236}">
                <a16:creationId xmlns:a16="http://schemas.microsoft.com/office/drawing/2014/main" id="{1230CD19-FCA4-419D-8802-4B1CF35D2D89}"/>
              </a:ext>
            </a:extLst>
          </p:cNvPr>
          <p:cNvSpPr txBox="1">
            <a:spLocks/>
          </p:cNvSpPr>
          <p:nvPr/>
        </p:nvSpPr>
        <p:spPr>
          <a:xfrm>
            <a:off x="768347" y="1876425"/>
            <a:ext cx="2678113" cy="67945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chemeClr val="bg1"/>
                </a:solidFill>
              </a:rPr>
              <a:t>01/01/2023</a:t>
            </a:r>
          </a:p>
        </p:txBody>
      </p:sp>
    </p:spTree>
    <p:extLst>
      <p:ext uri="{BB962C8B-B14F-4D97-AF65-F5344CB8AC3E}">
        <p14:creationId xmlns:p14="http://schemas.microsoft.com/office/powerpoint/2010/main" val="2312550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FC6CA5A5-8209-4E4B-8108-40507881FB75}"/>
              </a:ext>
            </a:extLst>
          </p:cNvPr>
          <p:cNvSpPr>
            <a:spLocks noGrp="1"/>
          </p:cNvSpPr>
          <p:nvPr>
            <p:ph type="title"/>
          </p:nvPr>
        </p:nvSpPr>
        <p:spPr/>
        <p:txBody>
          <a:bodyPr/>
          <a:lstStyle/>
          <a:p>
            <a:endParaRPr lang="fr-FR" dirty="0">
              <a:latin typeface="Arial Black" panose="020B0A04020102020204" pitchFamily="34" charset="0"/>
            </a:endParaRPr>
          </a:p>
        </p:txBody>
      </p:sp>
      <p:sp>
        <p:nvSpPr>
          <p:cNvPr id="22" name="Espace réservé pour une image  21">
            <a:extLst>
              <a:ext uri="{FF2B5EF4-FFF2-40B4-BE49-F238E27FC236}">
                <a16:creationId xmlns:a16="http://schemas.microsoft.com/office/drawing/2014/main" id="{C2CA9F50-E861-4C0E-ABD5-D0061CB717CD}"/>
              </a:ext>
            </a:extLst>
          </p:cNvPr>
          <p:cNvSpPr>
            <a:spLocks noGrp="1"/>
          </p:cNvSpPr>
          <p:nvPr>
            <p:ph type="pic" sz="quarter" idx="10"/>
          </p:nvPr>
        </p:nvSpPr>
        <p:spPr/>
      </p:sp>
      <p:sp>
        <p:nvSpPr>
          <p:cNvPr id="23" name="Espace réservé pour une image  22">
            <a:extLst>
              <a:ext uri="{FF2B5EF4-FFF2-40B4-BE49-F238E27FC236}">
                <a16:creationId xmlns:a16="http://schemas.microsoft.com/office/drawing/2014/main" id="{09133896-2160-47A8-BC16-31E71467E0A5}"/>
              </a:ext>
            </a:extLst>
          </p:cNvPr>
          <p:cNvSpPr>
            <a:spLocks noGrp="1"/>
          </p:cNvSpPr>
          <p:nvPr>
            <p:ph type="pic" sz="quarter" idx="11"/>
          </p:nvPr>
        </p:nvSpPr>
        <p:spPr/>
      </p:sp>
      <p:sp>
        <p:nvSpPr>
          <p:cNvPr id="24" name="Espace réservé pour une image  23">
            <a:extLst>
              <a:ext uri="{FF2B5EF4-FFF2-40B4-BE49-F238E27FC236}">
                <a16:creationId xmlns:a16="http://schemas.microsoft.com/office/drawing/2014/main" id="{EBCE3585-B7E4-4351-B7E3-5EE244FC1F33}"/>
              </a:ext>
            </a:extLst>
          </p:cNvPr>
          <p:cNvSpPr>
            <a:spLocks noGrp="1"/>
          </p:cNvSpPr>
          <p:nvPr>
            <p:ph type="pic" sz="quarter" idx="12"/>
          </p:nvPr>
        </p:nvSpPr>
        <p:spPr/>
      </p:sp>
      <p:sp>
        <p:nvSpPr>
          <p:cNvPr id="25" name="Espace réservé pour une image  24">
            <a:extLst>
              <a:ext uri="{FF2B5EF4-FFF2-40B4-BE49-F238E27FC236}">
                <a16:creationId xmlns:a16="http://schemas.microsoft.com/office/drawing/2014/main" id="{A3498213-0FAB-4FA6-8307-0157DDE7E287}"/>
              </a:ext>
            </a:extLst>
          </p:cNvPr>
          <p:cNvSpPr>
            <a:spLocks noGrp="1"/>
          </p:cNvSpPr>
          <p:nvPr>
            <p:ph type="pic" sz="quarter" idx="13"/>
          </p:nvPr>
        </p:nvSpPr>
        <p:spPr/>
      </p:sp>
      <p:sp>
        <p:nvSpPr>
          <p:cNvPr id="26" name="Espace réservé pour une image  25">
            <a:extLst>
              <a:ext uri="{FF2B5EF4-FFF2-40B4-BE49-F238E27FC236}">
                <a16:creationId xmlns:a16="http://schemas.microsoft.com/office/drawing/2014/main" id="{B0E22CEC-B497-4545-9CB0-095A7E11FE53}"/>
              </a:ext>
            </a:extLst>
          </p:cNvPr>
          <p:cNvSpPr>
            <a:spLocks noGrp="1"/>
          </p:cNvSpPr>
          <p:nvPr>
            <p:ph type="pic" sz="quarter" idx="14"/>
          </p:nvPr>
        </p:nvSpPr>
        <p:spPr/>
      </p:sp>
      <p:sp>
        <p:nvSpPr>
          <p:cNvPr id="27" name="Espace réservé du texte 26">
            <a:extLst>
              <a:ext uri="{FF2B5EF4-FFF2-40B4-BE49-F238E27FC236}">
                <a16:creationId xmlns:a16="http://schemas.microsoft.com/office/drawing/2014/main" id="{A82FB388-3D4D-482A-9B10-E92E58A765FE}"/>
              </a:ext>
            </a:extLst>
          </p:cNvPr>
          <p:cNvSpPr>
            <a:spLocks noGrp="1"/>
          </p:cNvSpPr>
          <p:nvPr>
            <p:ph type="body" sz="quarter" idx="16"/>
          </p:nvPr>
        </p:nvSpPr>
        <p:spPr/>
        <p:txBody>
          <a:bodyPr/>
          <a:lstStyle/>
          <a:p>
            <a:endParaRPr lang="fr-FR" sz="1100" dirty="0">
              <a:latin typeface="Arial" panose="020B0604020202020204" pitchFamily="34" charset="0"/>
              <a:cs typeface="Arial" panose="020B0604020202020204" pitchFamily="34" charset="0"/>
            </a:endParaRPr>
          </a:p>
        </p:txBody>
      </p:sp>
      <p:sp>
        <p:nvSpPr>
          <p:cNvPr id="28" name="Espace réservé du texte 27">
            <a:extLst>
              <a:ext uri="{FF2B5EF4-FFF2-40B4-BE49-F238E27FC236}">
                <a16:creationId xmlns:a16="http://schemas.microsoft.com/office/drawing/2014/main" id="{C02F6A72-7FD6-4A55-B63A-AEB14B5242EF}"/>
              </a:ext>
            </a:extLst>
          </p:cNvPr>
          <p:cNvSpPr>
            <a:spLocks noGrp="1"/>
          </p:cNvSpPr>
          <p:nvPr>
            <p:ph type="body" sz="quarter" idx="17"/>
          </p:nvPr>
        </p:nvSpPr>
        <p:spPr/>
        <p:txBody>
          <a:bodyPr/>
          <a:lstStyle/>
          <a:p>
            <a:endParaRPr lang="fr-FR" sz="1100">
              <a:latin typeface="Arial" panose="020B0604020202020204" pitchFamily="34" charset="0"/>
              <a:cs typeface="Arial" panose="020B0604020202020204" pitchFamily="34" charset="0"/>
            </a:endParaRPr>
          </a:p>
        </p:txBody>
      </p:sp>
      <p:sp>
        <p:nvSpPr>
          <p:cNvPr id="29" name="Espace réservé du texte 28">
            <a:extLst>
              <a:ext uri="{FF2B5EF4-FFF2-40B4-BE49-F238E27FC236}">
                <a16:creationId xmlns:a16="http://schemas.microsoft.com/office/drawing/2014/main" id="{7655302E-EC52-4B6B-BA8E-865CCA2A8419}"/>
              </a:ext>
            </a:extLst>
          </p:cNvPr>
          <p:cNvSpPr>
            <a:spLocks noGrp="1"/>
          </p:cNvSpPr>
          <p:nvPr>
            <p:ph type="body" sz="quarter" idx="18"/>
          </p:nvPr>
        </p:nvSpPr>
        <p:spPr/>
        <p:txBody>
          <a:bodyPr/>
          <a:lstStyle/>
          <a:p>
            <a:endParaRPr lang="fr-FR" sz="1100">
              <a:latin typeface="Arial" panose="020B0604020202020204" pitchFamily="34" charset="0"/>
              <a:cs typeface="Arial" panose="020B0604020202020204" pitchFamily="34" charset="0"/>
            </a:endParaRPr>
          </a:p>
        </p:txBody>
      </p:sp>
      <p:sp>
        <p:nvSpPr>
          <p:cNvPr id="30" name="Espace réservé du texte 29">
            <a:extLst>
              <a:ext uri="{FF2B5EF4-FFF2-40B4-BE49-F238E27FC236}">
                <a16:creationId xmlns:a16="http://schemas.microsoft.com/office/drawing/2014/main" id="{AB8EDDED-22F5-41A9-9E19-A8CF46AC0AB4}"/>
              </a:ext>
            </a:extLst>
          </p:cNvPr>
          <p:cNvSpPr>
            <a:spLocks noGrp="1"/>
          </p:cNvSpPr>
          <p:nvPr>
            <p:ph type="body" sz="quarter" idx="19"/>
          </p:nvPr>
        </p:nvSpPr>
        <p:spPr/>
        <p:txBody>
          <a:bodyPr/>
          <a:lstStyle/>
          <a:p>
            <a:endParaRPr lang="fr-FR" sz="1100">
              <a:latin typeface="Arial" panose="020B0604020202020204" pitchFamily="34" charset="0"/>
              <a:cs typeface="Arial" panose="020B0604020202020204" pitchFamily="34" charset="0"/>
            </a:endParaRPr>
          </a:p>
        </p:txBody>
      </p:sp>
      <p:sp>
        <p:nvSpPr>
          <p:cNvPr id="31" name="Espace réservé du texte 30">
            <a:extLst>
              <a:ext uri="{FF2B5EF4-FFF2-40B4-BE49-F238E27FC236}">
                <a16:creationId xmlns:a16="http://schemas.microsoft.com/office/drawing/2014/main" id="{812ED233-D7B2-4F78-8FFB-1D0D8DE1EADF}"/>
              </a:ext>
            </a:extLst>
          </p:cNvPr>
          <p:cNvSpPr>
            <a:spLocks noGrp="1"/>
          </p:cNvSpPr>
          <p:nvPr>
            <p:ph type="body" sz="quarter" idx="20"/>
          </p:nvPr>
        </p:nvSpPr>
        <p:spPr/>
        <p:txBody>
          <a:bodyPr/>
          <a:lstStyle/>
          <a:p>
            <a:endParaRPr lang="fr-FR"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6040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FB688073-832C-4705-A8D1-7422BF107126}"/>
              </a:ext>
            </a:extLst>
          </p:cNvPr>
          <p:cNvSpPr>
            <a:spLocks noGrp="1"/>
          </p:cNvSpPr>
          <p:nvPr>
            <p:ph type="title"/>
          </p:nvPr>
        </p:nvSpPr>
        <p:spPr/>
        <p:txBody>
          <a:bodyPr/>
          <a:lstStyle/>
          <a:p>
            <a:endParaRPr lang="fr-FR" dirty="0">
              <a:latin typeface="Arial Black" panose="020B0A04020102020204" pitchFamily="34" charset="0"/>
            </a:endParaRPr>
          </a:p>
        </p:txBody>
      </p:sp>
      <p:sp>
        <p:nvSpPr>
          <p:cNvPr id="6" name="Espace réservé pour une image  5">
            <a:extLst>
              <a:ext uri="{FF2B5EF4-FFF2-40B4-BE49-F238E27FC236}">
                <a16:creationId xmlns:a16="http://schemas.microsoft.com/office/drawing/2014/main" id="{FD61AEE0-802E-4AA5-867B-D108A6BAF8F8}"/>
              </a:ext>
            </a:extLst>
          </p:cNvPr>
          <p:cNvSpPr>
            <a:spLocks noGrp="1"/>
          </p:cNvSpPr>
          <p:nvPr>
            <p:ph type="pic" sz="quarter" idx="10"/>
          </p:nvPr>
        </p:nvSpPr>
        <p:spPr/>
      </p:sp>
      <p:sp>
        <p:nvSpPr>
          <p:cNvPr id="7" name="Espace réservé pour une image  6">
            <a:extLst>
              <a:ext uri="{FF2B5EF4-FFF2-40B4-BE49-F238E27FC236}">
                <a16:creationId xmlns:a16="http://schemas.microsoft.com/office/drawing/2014/main" id="{E2DC06D9-F158-409C-967B-1744590911D7}"/>
              </a:ext>
            </a:extLst>
          </p:cNvPr>
          <p:cNvSpPr>
            <a:spLocks noGrp="1"/>
          </p:cNvSpPr>
          <p:nvPr>
            <p:ph type="pic" sz="quarter" idx="11"/>
          </p:nvPr>
        </p:nvSpPr>
        <p:spPr/>
      </p:sp>
      <p:sp>
        <p:nvSpPr>
          <p:cNvPr id="8" name="Espace réservé pour une image  7">
            <a:extLst>
              <a:ext uri="{FF2B5EF4-FFF2-40B4-BE49-F238E27FC236}">
                <a16:creationId xmlns:a16="http://schemas.microsoft.com/office/drawing/2014/main" id="{4B6CED4D-14ED-404E-9369-73EBA576B3A3}"/>
              </a:ext>
            </a:extLst>
          </p:cNvPr>
          <p:cNvSpPr>
            <a:spLocks noGrp="1"/>
          </p:cNvSpPr>
          <p:nvPr>
            <p:ph type="pic" sz="quarter" idx="12"/>
          </p:nvPr>
        </p:nvSpPr>
        <p:spPr/>
      </p:sp>
      <p:sp>
        <p:nvSpPr>
          <p:cNvPr id="9" name="Espace réservé pour une image  8">
            <a:extLst>
              <a:ext uri="{FF2B5EF4-FFF2-40B4-BE49-F238E27FC236}">
                <a16:creationId xmlns:a16="http://schemas.microsoft.com/office/drawing/2014/main" id="{B7246030-7FF1-4A36-BCE3-56B2E1E180C6}"/>
              </a:ext>
            </a:extLst>
          </p:cNvPr>
          <p:cNvSpPr>
            <a:spLocks noGrp="1"/>
          </p:cNvSpPr>
          <p:nvPr>
            <p:ph type="pic" sz="quarter" idx="13"/>
          </p:nvPr>
        </p:nvSpPr>
        <p:spPr/>
      </p:sp>
      <p:sp>
        <p:nvSpPr>
          <p:cNvPr id="10" name="Espace réservé pour une image  9">
            <a:extLst>
              <a:ext uri="{FF2B5EF4-FFF2-40B4-BE49-F238E27FC236}">
                <a16:creationId xmlns:a16="http://schemas.microsoft.com/office/drawing/2014/main" id="{2933308D-2D4F-444E-82E2-9DFDB3A7966C}"/>
              </a:ext>
            </a:extLst>
          </p:cNvPr>
          <p:cNvSpPr>
            <a:spLocks noGrp="1"/>
          </p:cNvSpPr>
          <p:nvPr>
            <p:ph type="pic" sz="quarter" idx="14"/>
          </p:nvPr>
        </p:nvSpPr>
        <p:spPr/>
      </p:sp>
      <p:sp>
        <p:nvSpPr>
          <p:cNvPr id="11" name="Espace réservé du texte 10">
            <a:extLst>
              <a:ext uri="{FF2B5EF4-FFF2-40B4-BE49-F238E27FC236}">
                <a16:creationId xmlns:a16="http://schemas.microsoft.com/office/drawing/2014/main" id="{B1E7C7E0-7318-444F-BB6F-5F800E5A352E}"/>
              </a:ext>
            </a:extLst>
          </p:cNvPr>
          <p:cNvSpPr>
            <a:spLocks noGrp="1"/>
          </p:cNvSpPr>
          <p:nvPr>
            <p:ph type="body" sz="quarter" idx="16"/>
          </p:nvPr>
        </p:nvSpPr>
        <p:spPr/>
        <p:txBody>
          <a:bodyPr/>
          <a:lstStyle/>
          <a:p>
            <a:endParaRPr lang="fr-FR" sz="1100" dirty="0">
              <a:latin typeface="Arial" panose="020B0604020202020204" pitchFamily="34" charset="0"/>
              <a:cs typeface="Arial" panose="020B0604020202020204" pitchFamily="34" charset="0"/>
            </a:endParaRPr>
          </a:p>
        </p:txBody>
      </p:sp>
      <p:sp>
        <p:nvSpPr>
          <p:cNvPr id="12" name="Espace réservé du texte 11">
            <a:extLst>
              <a:ext uri="{FF2B5EF4-FFF2-40B4-BE49-F238E27FC236}">
                <a16:creationId xmlns:a16="http://schemas.microsoft.com/office/drawing/2014/main" id="{934CB7BF-B6AD-441A-8AC0-74C151ECCF64}"/>
              </a:ext>
            </a:extLst>
          </p:cNvPr>
          <p:cNvSpPr>
            <a:spLocks noGrp="1"/>
          </p:cNvSpPr>
          <p:nvPr>
            <p:ph type="body" sz="quarter" idx="17"/>
          </p:nvPr>
        </p:nvSpPr>
        <p:spPr/>
        <p:txBody>
          <a:bodyPr/>
          <a:lstStyle/>
          <a:p>
            <a:endParaRPr lang="fr-FR" sz="1100">
              <a:latin typeface="Arial" panose="020B0604020202020204" pitchFamily="34" charset="0"/>
              <a:cs typeface="Arial" panose="020B0604020202020204" pitchFamily="34" charset="0"/>
            </a:endParaRPr>
          </a:p>
        </p:txBody>
      </p:sp>
      <p:sp>
        <p:nvSpPr>
          <p:cNvPr id="13" name="Espace réservé du texte 12">
            <a:extLst>
              <a:ext uri="{FF2B5EF4-FFF2-40B4-BE49-F238E27FC236}">
                <a16:creationId xmlns:a16="http://schemas.microsoft.com/office/drawing/2014/main" id="{0EE75371-C44F-48C6-8685-0A05CA132A8C}"/>
              </a:ext>
            </a:extLst>
          </p:cNvPr>
          <p:cNvSpPr>
            <a:spLocks noGrp="1"/>
          </p:cNvSpPr>
          <p:nvPr>
            <p:ph type="body" sz="quarter" idx="18"/>
          </p:nvPr>
        </p:nvSpPr>
        <p:spPr/>
        <p:txBody>
          <a:bodyPr/>
          <a:lstStyle/>
          <a:p>
            <a:endParaRPr lang="fr-FR" sz="1100">
              <a:latin typeface="Arial" panose="020B0604020202020204" pitchFamily="34" charset="0"/>
              <a:cs typeface="Arial" panose="020B0604020202020204" pitchFamily="34" charset="0"/>
            </a:endParaRPr>
          </a:p>
        </p:txBody>
      </p:sp>
      <p:sp>
        <p:nvSpPr>
          <p:cNvPr id="14" name="Espace réservé du texte 13">
            <a:extLst>
              <a:ext uri="{FF2B5EF4-FFF2-40B4-BE49-F238E27FC236}">
                <a16:creationId xmlns:a16="http://schemas.microsoft.com/office/drawing/2014/main" id="{2D666265-4758-4DCB-B281-F1979EC366FF}"/>
              </a:ext>
            </a:extLst>
          </p:cNvPr>
          <p:cNvSpPr>
            <a:spLocks noGrp="1"/>
          </p:cNvSpPr>
          <p:nvPr>
            <p:ph type="body" sz="quarter" idx="19"/>
          </p:nvPr>
        </p:nvSpPr>
        <p:spPr/>
        <p:txBody>
          <a:bodyPr/>
          <a:lstStyle/>
          <a:p>
            <a:endParaRPr lang="fr-FR" sz="1100">
              <a:latin typeface="Arial" panose="020B0604020202020204" pitchFamily="34" charset="0"/>
              <a:cs typeface="Arial" panose="020B0604020202020204" pitchFamily="34" charset="0"/>
            </a:endParaRPr>
          </a:p>
        </p:txBody>
      </p:sp>
      <p:sp>
        <p:nvSpPr>
          <p:cNvPr id="15" name="Espace réservé du texte 14">
            <a:extLst>
              <a:ext uri="{FF2B5EF4-FFF2-40B4-BE49-F238E27FC236}">
                <a16:creationId xmlns:a16="http://schemas.microsoft.com/office/drawing/2014/main" id="{E8E8B54D-5D39-4B06-916E-58063126692A}"/>
              </a:ext>
            </a:extLst>
          </p:cNvPr>
          <p:cNvSpPr>
            <a:spLocks noGrp="1"/>
          </p:cNvSpPr>
          <p:nvPr>
            <p:ph type="body" sz="quarter" idx="20"/>
          </p:nvPr>
        </p:nvSpPr>
        <p:spPr/>
        <p:txBody>
          <a:bodyPr/>
          <a:lstStyle/>
          <a:p>
            <a:endParaRPr lang="fr-FR" sz="1100">
              <a:latin typeface="Arial" panose="020B0604020202020204" pitchFamily="34" charset="0"/>
              <a:cs typeface="Arial" panose="020B0604020202020204" pitchFamily="34" charset="0"/>
            </a:endParaRPr>
          </a:p>
        </p:txBody>
      </p:sp>
      <p:sp>
        <p:nvSpPr>
          <p:cNvPr id="16" name="Espace réservé du texte 15">
            <a:extLst>
              <a:ext uri="{FF2B5EF4-FFF2-40B4-BE49-F238E27FC236}">
                <a16:creationId xmlns:a16="http://schemas.microsoft.com/office/drawing/2014/main" id="{46B27B76-B8FA-43DE-A4B5-25BBACF8CDA1}"/>
              </a:ext>
            </a:extLst>
          </p:cNvPr>
          <p:cNvSpPr>
            <a:spLocks noGrp="1"/>
          </p:cNvSpPr>
          <p:nvPr>
            <p:ph type="body" sz="quarter" idx="21"/>
          </p:nvPr>
        </p:nvSpPr>
        <p:spPr/>
        <p:txBody>
          <a:bodyPr/>
          <a:lstStyle/>
          <a:p>
            <a:endParaRPr lang="fr-FR"/>
          </a:p>
        </p:txBody>
      </p:sp>
      <p:sp>
        <p:nvSpPr>
          <p:cNvPr id="17" name="Espace réservé du texte 16">
            <a:extLst>
              <a:ext uri="{FF2B5EF4-FFF2-40B4-BE49-F238E27FC236}">
                <a16:creationId xmlns:a16="http://schemas.microsoft.com/office/drawing/2014/main" id="{08B7D764-457A-4447-B2F5-E3861B255344}"/>
              </a:ext>
            </a:extLst>
          </p:cNvPr>
          <p:cNvSpPr>
            <a:spLocks noGrp="1"/>
          </p:cNvSpPr>
          <p:nvPr>
            <p:ph type="body" sz="quarter" idx="22"/>
          </p:nvPr>
        </p:nvSpPr>
        <p:spPr/>
        <p:txBody>
          <a:bodyPr/>
          <a:lstStyle/>
          <a:p>
            <a:endParaRPr lang="fr-FR"/>
          </a:p>
        </p:txBody>
      </p:sp>
      <p:sp>
        <p:nvSpPr>
          <p:cNvPr id="18" name="Espace réservé du texte 17">
            <a:extLst>
              <a:ext uri="{FF2B5EF4-FFF2-40B4-BE49-F238E27FC236}">
                <a16:creationId xmlns:a16="http://schemas.microsoft.com/office/drawing/2014/main" id="{2B68E6B4-4F16-48D6-AA43-5244B5A029B5}"/>
              </a:ext>
            </a:extLst>
          </p:cNvPr>
          <p:cNvSpPr>
            <a:spLocks noGrp="1"/>
          </p:cNvSpPr>
          <p:nvPr>
            <p:ph type="body" sz="quarter" idx="23"/>
          </p:nvPr>
        </p:nvSpPr>
        <p:spPr/>
        <p:txBody>
          <a:bodyPr/>
          <a:lstStyle/>
          <a:p>
            <a:endParaRPr lang="fr-FR"/>
          </a:p>
        </p:txBody>
      </p:sp>
      <p:sp>
        <p:nvSpPr>
          <p:cNvPr id="19" name="Espace réservé du texte 18">
            <a:extLst>
              <a:ext uri="{FF2B5EF4-FFF2-40B4-BE49-F238E27FC236}">
                <a16:creationId xmlns:a16="http://schemas.microsoft.com/office/drawing/2014/main" id="{0CB2B656-3796-44B8-8DC9-44C2B8E3BA86}"/>
              </a:ext>
            </a:extLst>
          </p:cNvPr>
          <p:cNvSpPr>
            <a:spLocks noGrp="1"/>
          </p:cNvSpPr>
          <p:nvPr>
            <p:ph type="body" sz="quarter" idx="24"/>
          </p:nvPr>
        </p:nvSpPr>
        <p:spPr/>
        <p:txBody>
          <a:bodyPr/>
          <a:lstStyle/>
          <a:p>
            <a:endParaRPr lang="fr-FR"/>
          </a:p>
        </p:txBody>
      </p:sp>
      <p:sp>
        <p:nvSpPr>
          <p:cNvPr id="20" name="Espace réservé du texte 19">
            <a:extLst>
              <a:ext uri="{FF2B5EF4-FFF2-40B4-BE49-F238E27FC236}">
                <a16:creationId xmlns:a16="http://schemas.microsoft.com/office/drawing/2014/main" id="{FCBFCAFE-5B1C-476B-8DBA-9CBF654F322F}"/>
              </a:ext>
            </a:extLst>
          </p:cNvPr>
          <p:cNvSpPr>
            <a:spLocks noGrp="1"/>
          </p:cNvSpPr>
          <p:nvPr>
            <p:ph type="body" sz="quarter" idx="25"/>
          </p:nvPr>
        </p:nvSpPr>
        <p:spPr/>
        <p:txBody>
          <a:bodyPr/>
          <a:lstStyle/>
          <a:p>
            <a:endParaRPr lang="fr-FR"/>
          </a:p>
        </p:txBody>
      </p:sp>
    </p:spTree>
    <p:extLst>
      <p:ext uri="{BB962C8B-B14F-4D97-AF65-F5344CB8AC3E}">
        <p14:creationId xmlns:p14="http://schemas.microsoft.com/office/powerpoint/2010/main" val="1163361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DE755B-0E61-48B8-8FB0-9A8C324B2032}"/>
              </a:ext>
            </a:extLst>
          </p:cNvPr>
          <p:cNvSpPr>
            <a:spLocks noGrp="1"/>
          </p:cNvSpPr>
          <p:nvPr>
            <p:ph type="title"/>
          </p:nvPr>
        </p:nvSpPr>
        <p:spPr/>
        <p:txBody>
          <a:bodyPr/>
          <a:lstStyle/>
          <a:p>
            <a:endParaRPr lang="fr-FR" dirty="0">
              <a:latin typeface="Arial Black" panose="020B0A04020102020204" pitchFamily="34" charset="0"/>
            </a:endParaRPr>
          </a:p>
        </p:txBody>
      </p:sp>
      <p:sp>
        <p:nvSpPr>
          <p:cNvPr id="3" name="Espace réservé pour une image  2">
            <a:extLst>
              <a:ext uri="{FF2B5EF4-FFF2-40B4-BE49-F238E27FC236}">
                <a16:creationId xmlns:a16="http://schemas.microsoft.com/office/drawing/2014/main" id="{2EC67536-5D79-4E24-842C-243DD356948A}"/>
              </a:ext>
            </a:extLst>
          </p:cNvPr>
          <p:cNvSpPr>
            <a:spLocks noGrp="1"/>
          </p:cNvSpPr>
          <p:nvPr>
            <p:ph type="pic" sz="quarter" idx="10"/>
          </p:nvPr>
        </p:nvSpPr>
        <p:spPr/>
      </p:sp>
      <p:sp>
        <p:nvSpPr>
          <p:cNvPr id="4" name="Espace réservé pour une image  3">
            <a:extLst>
              <a:ext uri="{FF2B5EF4-FFF2-40B4-BE49-F238E27FC236}">
                <a16:creationId xmlns:a16="http://schemas.microsoft.com/office/drawing/2014/main" id="{C587DCA9-D09B-41F9-B383-6145467519F5}"/>
              </a:ext>
            </a:extLst>
          </p:cNvPr>
          <p:cNvSpPr>
            <a:spLocks noGrp="1"/>
          </p:cNvSpPr>
          <p:nvPr>
            <p:ph type="pic" sz="quarter" idx="11"/>
          </p:nvPr>
        </p:nvSpPr>
        <p:spPr/>
      </p:sp>
      <p:sp>
        <p:nvSpPr>
          <p:cNvPr id="21" name="Espace réservé pour une image  20">
            <a:extLst>
              <a:ext uri="{FF2B5EF4-FFF2-40B4-BE49-F238E27FC236}">
                <a16:creationId xmlns:a16="http://schemas.microsoft.com/office/drawing/2014/main" id="{74A4A115-BE32-4B6F-A0A6-E9DCCBD479BD}"/>
              </a:ext>
            </a:extLst>
          </p:cNvPr>
          <p:cNvSpPr>
            <a:spLocks noGrp="1"/>
          </p:cNvSpPr>
          <p:nvPr>
            <p:ph type="pic" sz="quarter" idx="12"/>
          </p:nvPr>
        </p:nvSpPr>
        <p:spPr/>
      </p:sp>
      <p:sp>
        <p:nvSpPr>
          <p:cNvPr id="22" name="Espace réservé pour une image  21">
            <a:extLst>
              <a:ext uri="{FF2B5EF4-FFF2-40B4-BE49-F238E27FC236}">
                <a16:creationId xmlns:a16="http://schemas.microsoft.com/office/drawing/2014/main" id="{C1E984D0-A5C3-4505-9E88-B6A6B93244AC}"/>
              </a:ext>
            </a:extLst>
          </p:cNvPr>
          <p:cNvSpPr>
            <a:spLocks noGrp="1"/>
          </p:cNvSpPr>
          <p:nvPr>
            <p:ph type="pic" sz="quarter" idx="13"/>
          </p:nvPr>
        </p:nvSpPr>
        <p:spPr/>
      </p:sp>
      <p:sp>
        <p:nvSpPr>
          <p:cNvPr id="23" name="Espace réservé du texte 22">
            <a:extLst>
              <a:ext uri="{FF2B5EF4-FFF2-40B4-BE49-F238E27FC236}">
                <a16:creationId xmlns:a16="http://schemas.microsoft.com/office/drawing/2014/main" id="{21484AD0-F183-4203-874D-0A586F3F5D01}"/>
              </a:ext>
            </a:extLst>
          </p:cNvPr>
          <p:cNvSpPr>
            <a:spLocks noGrp="1"/>
          </p:cNvSpPr>
          <p:nvPr>
            <p:ph type="body" sz="quarter" idx="16"/>
          </p:nvPr>
        </p:nvSpPr>
        <p:spPr/>
        <p:txBody>
          <a:bodyPr/>
          <a:lstStyle/>
          <a:p>
            <a:endParaRPr lang="fr-FR" sz="1100">
              <a:latin typeface="Arial" panose="020B0604020202020204" pitchFamily="34" charset="0"/>
              <a:cs typeface="Arial" panose="020B0604020202020204" pitchFamily="34" charset="0"/>
            </a:endParaRPr>
          </a:p>
        </p:txBody>
      </p:sp>
      <p:sp>
        <p:nvSpPr>
          <p:cNvPr id="24" name="Espace réservé du texte 23">
            <a:extLst>
              <a:ext uri="{FF2B5EF4-FFF2-40B4-BE49-F238E27FC236}">
                <a16:creationId xmlns:a16="http://schemas.microsoft.com/office/drawing/2014/main" id="{36E2CAF6-C00C-4093-966F-96EEDE78711A}"/>
              </a:ext>
            </a:extLst>
          </p:cNvPr>
          <p:cNvSpPr>
            <a:spLocks noGrp="1"/>
          </p:cNvSpPr>
          <p:nvPr>
            <p:ph type="body" sz="quarter" idx="17"/>
          </p:nvPr>
        </p:nvSpPr>
        <p:spPr/>
        <p:txBody>
          <a:bodyPr/>
          <a:lstStyle/>
          <a:p>
            <a:endParaRPr lang="fr-FR" sz="1100">
              <a:latin typeface="Arial" panose="020B0604020202020204" pitchFamily="34" charset="0"/>
              <a:cs typeface="Arial" panose="020B0604020202020204" pitchFamily="34" charset="0"/>
            </a:endParaRPr>
          </a:p>
        </p:txBody>
      </p:sp>
      <p:sp>
        <p:nvSpPr>
          <p:cNvPr id="25" name="Espace réservé du texte 24">
            <a:extLst>
              <a:ext uri="{FF2B5EF4-FFF2-40B4-BE49-F238E27FC236}">
                <a16:creationId xmlns:a16="http://schemas.microsoft.com/office/drawing/2014/main" id="{C5ADCAE6-777B-4500-87C0-FD1AD7528068}"/>
              </a:ext>
            </a:extLst>
          </p:cNvPr>
          <p:cNvSpPr>
            <a:spLocks noGrp="1"/>
          </p:cNvSpPr>
          <p:nvPr>
            <p:ph type="body" sz="quarter" idx="18"/>
          </p:nvPr>
        </p:nvSpPr>
        <p:spPr/>
        <p:txBody>
          <a:bodyPr/>
          <a:lstStyle/>
          <a:p>
            <a:endParaRPr lang="fr-FR" sz="1100">
              <a:latin typeface="Arial" panose="020B0604020202020204" pitchFamily="34" charset="0"/>
              <a:cs typeface="Arial" panose="020B0604020202020204" pitchFamily="34" charset="0"/>
            </a:endParaRPr>
          </a:p>
        </p:txBody>
      </p:sp>
      <p:sp>
        <p:nvSpPr>
          <p:cNvPr id="26" name="Espace réservé du texte 25">
            <a:extLst>
              <a:ext uri="{FF2B5EF4-FFF2-40B4-BE49-F238E27FC236}">
                <a16:creationId xmlns:a16="http://schemas.microsoft.com/office/drawing/2014/main" id="{2DA41ECF-432A-4ACC-A30F-58055980DDB6}"/>
              </a:ext>
            </a:extLst>
          </p:cNvPr>
          <p:cNvSpPr>
            <a:spLocks noGrp="1"/>
          </p:cNvSpPr>
          <p:nvPr>
            <p:ph type="body" sz="quarter" idx="19"/>
          </p:nvPr>
        </p:nvSpPr>
        <p:spPr/>
        <p:txBody>
          <a:bodyPr/>
          <a:lstStyle/>
          <a:p>
            <a:endParaRPr lang="fr-FR" sz="1100">
              <a:latin typeface="Arial" panose="020B0604020202020204" pitchFamily="34" charset="0"/>
              <a:cs typeface="Arial" panose="020B0604020202020204" pitchFamily="34" charset="0"/>
            </a:endParaRPr>
          </a:p>
        </p:txBody>
      </p:sp>
      <p:sp>
        <p:nvSpPr>
          <p:cNvPr id="27" name="Espace réservé du texte 26">
            <a:extLst>
              <a:ext uri="{FF2B5EF4-FFF2-40B4-BE49-F238E27FC236}">
                <a16:creationId xmlns:a16="http://schemas.microsoft.com/office/drawing/2014/main" id="{1DB7F356-3EA6-45E4-8993-AEAA56F7292B}"/>
              </a:ext>
            </a:extLst>
          </p:cNvPr>
          <p:cNvSpPr>
            <a:spLocks noGrp="1"/>
          </p:cNvSpPr>
          <p:nvPr>
            <p:ph type="body" sz="quarter" idx="21"/>
          </p:nvPr>
        </p:nvSpPr>
        <p:spPr/>
        <p:txBody>
          <a:bodyPr/>
          <a:lstStyle/>
          <a:p>
            <a:endParaRPr lang="fr-FR"/>
          </a:p>
        </p:txBody>
      </p:sp>
      <p:sp>
        <p:nvSpPr>
          <p:cNvPr id="28" name="Espace réservé du texte 27">
            <a:extLst>
              <a:ext uri="{FF2B5EF4-FFF2-40B4-BE49-F238E27FC236}">
                <a16:creationId xmlns:a16="http://schemas.microsoft.com/office/drawing/2014/main" id="{9FBF7BD2-8574-492B-A2A9-49167AD78302}"/>
              </a:ext>
            </a:extLst>
          </p:cNvPr>
          <p:cNvSpPr>
            <a:spLocks noGrp="1"/>
          </p:cNvSpPr>
          <p:nvPr>
            <p:ph type="body" sz="quarter" idx="22"/>
          </p:nvPr>
        </p:nvSpPr>
        <p:spPr/>
        <p:txBody>
          <a:bodyPr/>
          <a:lstStyle/>
          <a:p>
            <a:endParaRPr lang="fr-FR"/>
          </a:p>
        </p:txBody>
      </p:sp>
      <p:sp>
        <p:nvSpPr>
          <p:cNvPr id="29" name="Espace réservé du texte 28">
            <a:extLst>
              <a:ext uri="{FF2B5EF4-FFF2-40B4-BE49-F238E27FC236}">
                <a16:creationId xmlns:a16="http://schemas.microsoft.com/office/drawing/2014/main" id="{23686AB1-6404-43C5-A835-BD2B03984F8E}"/>
              </a:ext>
            </a:extLst>
          </p:cNvPr>
          <p:cNvSpPr>
            <a:spLocks noGrp="1"/>
          </p:cNvSpPr>
          <p:nvPr>
            <p:ph type="body" sz="quarter" idx="23"/>
          </p:nvPr>
        </p:nvSpPr>
        <p:spPr/>
        <p:txBody>
          <a:bodyPr/>
          <a:lstStyle/>
          <a:p>
            <a:endParaRPr lang="fr-FR"/>
          </a:p>
        </p:txBody>
      </p:sp>
      <p:sp>
        <p:nvSpPr>
          <p:cNvPr id="30" name="Espace réservé du texte 29">
            <a:extLst>
              <a:ext uri="{FF2B5EF4-FFF2-40B4-BE49-F238E27FC236}">
                <a16:creationId xmlns:a16="http://schemas.microsoft.com/office/drawing/2014/main" id="{2BE8E023-A689-41D1-A6A3-6F310FFB67D6}"/>
              </a:ext>
            </a:extLst>
          </p:cNvPr>
          <p:cNvSpPr>
            <a:spLocks noGrp="1"/>
          </p:cNvSpPr>
          <p:nvPr>
            <p:ph type="body" sz="quarter" idx="24"/>
          </p:nvPr>
        </p:nvSpPr>
        <p:spPr/>
        <p:txBody>
          <a:bodyPr/>
          <a:lstStyle/>
          <a:p>
            <a:endParaRPr lang="fr-FR"/>
          </a:p>
        </p:txBody>
      </p:sp>
    </p:spTree>
    <p:extLst>
      <p:ext uri="{BB962C8B-B14F-4D97-AF65-F5344CB8AC3E}">
        <p14:creationId xmlns:p14="http://schemas.microsoft.com/office/powerpoint/2010/main" val="1296065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F0B75797-C9A2-47AA-88E5-990C0C3472DF}"/>
              </a:ext>
            </a:extLst>
          </p:cNvPr>
          <p:cNvSpPr>
            <a:spLocks noGrp="1"/>
          </p:cNvSpPr>
          <p:nvPr>
            <p:ph type="title"/>
          </p:nvPr>
        </p:nvSpPr>
        <p:spPr/>
        <p:txBody>
          <a:bodyPr/>
          <a:lstStyle/>
          <a:p>
            <a:endParaRPr lang="fr-FR" dirty="0">
              <a:latin typeface="Arial Black" panose="020B0A04020102020204" pitchFamily="34" charset="0"/>
            </a:endParaRPr>
          </a:p>
        </p:txBody>
      </p:sp>
      <p:sp>
        <p:nvSpPr>
          <p:cNvPr id="6" name="Espace réservé pour une image  5">
            <a:extLst>
              <a:ext uri="{FF2B5EF4-FFF2-40B4-BE49-F238E27FC236}">
                <a16:creationId xmlns:a16="http://schemas.microsoft.com/office/drawing/2014/main" id="{CCCA5C9E-46DB-4BAE-A5A5-764E079A0276}"/>
              </a:ext>
            </a:extLst>
          </p:cNvPr>
          <p:cNvSpPr>
            <a:spLocks noGrp="1"/>
          </p:cNvSpPr>
          <p:nvPr>
            <p:ph type="pic" sz="quarter" idx="10"/>
          </p:nvPr>
        </p:nvSpPr>
        <p:spPr/>
      </p:sp>
      <p:sp>
        <p:nvSpPr>
          <p:cNvPr id="7" name="Espace réservé pour une image  6">
            <a:extLst>
              <a:ext uri="{FF2B5EF4-FFF2-40B4-BE49-F238E27FC236}">
                <a16:creationId xmlns:a16="http://schemas.microsoft.com/office/drawing/2014/main" id="{0E7D520B-603D-494E-81EA-DE93D29CA8CA}"/>
              </a:ext>
            </a:extLst>
          </p:cNvPr>
          <p:cNvSpPr>
            <a:spLocks noGrp="1"/>
          </p:cNvSpPr>
          <p:nvPr>
            <p:ph type="pic" sz="quarter" idx="11"/>
          </p:nvPr>
        </p:nvSpPr>
        <p:spPr/>
      </p:sp>
      <p:sp>
        <p:nvSpPr>
          <p:cNvPr id="8" name="Espace réservé pour une image  7">
            <a:extLst>
              <a:ext uri="{FF2B5EF4-FFF2-40B4-BE49-F238E27FC236}">
                <a16:creationId xmlns:a16="http://schemas.microsoft.com/office/drawing/2014/main" id="{D11E1C6C-BA38-4A56-8703-D4A5CD2A95A6}"/>
              </a:ext>
            </a:extLst>
          </p:cNvPr>
          <p:cNvSpPr>
            <a:spLocks noGrp="1"/>
          </p:cNvSpPr>
          <p:nvPr>
            <p:ph type="pic" sz="quarter" idx="12"/>
          </p:nvPr>
        </p:nvSpPr>
        <p:spPr/>
      </p:sp>
      <p:sp>
        <p:nvSpPr>
          <p:cNvPr id="9" name="Espace réservé pour une image  8">
            <a:extLst>
              <a:ext uri="{FF2B5EF4-FFF2-40B4-BE49-F238E27FC236}">
                <a16:creationId xmlns:a16="http://schemas.microsoft.com/office/drawing/2014/main" id="{85052F0C-77F8-44FF-8B93-D430BADAFCDC}"/>
              </a:ext>
            </a:extLst>
          </p:cNvPr>
          <p:cNvSpPr>
            <a:spLocks noGrp="1"/>
          </p:cNvSpPr>
          <p:nvPr>
            <p:ph type="pic" sz="quarter" idx="13"/>
          </p:nvPr>
        </p:nvSpPr>
        <p:spPr/>
      </p:sp>
      <p:sp>
        <p:nvSpPr>
          <p:cNvPr id="10" name="Espace réservé du texte 9">
            <a:extLst>
              <a:ext uri="{FF2B5EF4-FFF2-40B4-BE49-F238E27FC236}">
                <a16:creationId xmlns:a16="http://schemas.microsoft.com/office/drawing/2014/main" id="{F4036683-4D1E-4DFB-B520-21E825CF2C16}"/>
              </a:ext>
            </a:extLst>
          </p:cNvPr>
          <p:cNvSpPr>
            <a:spLocks noGrp="1"/>
          </p:cNvSpPr>
          <p:nvPr>
            <p:ph type="body" sz="quarter" idx="16"/>
          </p:nvPr>
        </p:nvSpPr>
        <p:spPr/>
        <p:txBody>
          <a:bodyPr/>
          <a:lstStyle/>
          <a:p>
            <a:endParaRPr lang="fr-FR" sz="1100" dirty="0">
              <a:latin typeface="Arial" panose="020B0604020202020204" pitchFamily="34" charset="0"/>
              <a:cs typeface="Arial" panose="020B0604020202020204" pitchFamily="34" charset="0"/>
            </a:endParaRPr>
          </a:p>
        </p:txBody>
      </p:sp>
      <p:sp>
        <p:nvSpPr>
          <p:cNvPr id="11" name="Espace réservé du texte 10">
            <a:extLst>
              <a:ext uri="{FF2B5EF4-FFF2-40B4-BE49-F238E27FC236}">
                <a16:creationId xmlns:a16="http://schemas.microsoft.com/office/drawing/2014/main" id="{555DA3C9-7DCE-4F20-8694-B3E1EAE3B83E}"/>
              </a:ext>
            </a:extLst>
          </p:cNvPr>
          <p:cNvSpPr>
            <a:spLocks noGrp="1"/>
          </p:cNvSpPr>
          <p:nvPr>
            <p:ph type="body" sz="quarter" idx="17"/>
          </p:nvPr>
        </p:nvSpPr>
        <p:spPr/>
        <p:txBody>
          <a:bodyPr/>
          <a:lstStyle/>
          <a:p>
            <a:endParaRPr lang="fr-FR" sz="1100">
              <a:latin typeface="Arial" panose="020B0604020202020204" pitchFamily="34" charset="0"/>
              <a:cs typeface="Arial" panose="020B0604020202020204" pitchFamily="34" charset="0"/>
            </a:endParaRPr>
          </a:p>
        </p:txBody>
      </p:sp>
      <p:sp>
        <p:nvSpPr>
          <p:cNvPr id="12" name="Espace réservé du texte 11">
            <a:extLst>
              <a:ext uri="{FF2B5EF4-FFF2-40B4-BE49-F238E27FC236}">
                <a16:creationId xmlns:a16="http://schemas.microsoft.com/office/drawing/2014/main" id="{3BA55C7E-2DC0-4B17-A8E8-DC542D54A63B}"/>
              </a:ext>
            </a:extLst>
          </p:cNvPr>
          <p:cNvSpPr>
            <a:spLocks noGrp="1"/>
          </p:cNvSpPr>
          <p:nvPr>
            <p:ph type="body" sz="quarter" idx="18"/>
          </p:nvPr>
        </p:nvSpPr>
        <p:spPr/>
        <p:txBody>
          <a:bodyPr/>
          <a:lstStyle/>
          <a:p>
            <a:endParaRPr lang="fr-FR" sz="1100">
              <a:latin typeface="Arial" panose="020B0604020202020204" pitchFamily="34" charset="0"/>
              <a:cs typeface="Arial" panose="020B0604020202020204" pitchFamily="34" charset="0"/>
            </a:endParaRPr>
          </a:p>
        </p:txBody>
      </p:sp>
      <p:sp>
        <p:nvSpPr>
          <p:cNvPr id="13" name="Espace réservé du texte 12">
            <a:extLst>
              <a:ext uri="{FF2B5EF4-FFF2-40B4-BE49-F238E27FC236}">
                <a16:creationId xmlns:a16="http://schemas.microsoft.com/office/drawing/2014/main" id="{03056E5E-2551-4C4E-812E-479C2BDBE40E}"/>
              </a:ext>
            </a:extLst>
          </p:cNvPr>
          <p:cNvSpPr>
            <a:spLocks noGrp="1"/>
          </p:cNvSpPr>
          <p:nvPr>
            <p:ph type="body" sz="quarter" idx="19"/>
          </p:nvPr>
        </p:nvSpPr>
        <p:spPr/>
        <p:txBody>
          <a:bodyPr/>
          <a:lstStyle/>
          <a:p>
            <a:endParaRPr lang="fr-FR"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3817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B7A67-095E-4854-8291-134663A02EFF}"/>
              </a:ext>
            </a:extLst>
          </p:cNvPr>
          <p:cNvSpPr>
            <a:spLocks noGrp="1"/>
          </p:cNvSpPr>
          <p:nvPr>
            <p:ph type="title"/>
          </p:nvPr>
        </p:nvSpPr>
        <p:spPr/>
        <p:txBody>
          <a:bodyPr/>
          <a:lstStyle/>
          <a:p>
            <a:endParaRPr lang="fr-FR" dirty="0">
              <a:latin typeface="Arial Black" panose="020B0A04020102020204" pitchFamily="34" charset="0"/>
            </a:endParaRPr>
          </a:p>
        </p:txBody>
      </p:sp>
      <p:sp>
        <p:nvSpPr>
          <p:cNvPr id="3" name="Espace réservé pour une image  2">
            <a:extLst>
              <a:ext uri="{FF2B5EF4-FFF2-40B4-BE49-F238E27FC236}">
                <a16:creationId xmlns:a16="http://schemas.microsoft.com/office/drawing/2014/main" id="{94A6C344-5B6B-4D59-9E1A-9CE2D51977C5}"/>
              </a:ext>
            </a:extLst>
          </p:cNvPr>
          <p:cNvSpPr>
            <a:spLocks noGrp="1"/>
          </p:cNvSpPr>
          <p:nvPr>
            <p:ph type="pic" sz="quarter" idx="14"/>
          </p:nvPr>
        </p:nvSpPr>
        <p:spPr/>
      </p:sp>
    </p:spTree>
    <p:extLst>
      <p:ext uri="{BB962C8B-B14F-4D97-AF65-F5344CB8AC3E}">
        <p14:creationId xmlns:p14="http://schemas.microsoft.com/office/powerpoint/2010/main" val="1836584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4E031B-FC7B-4926-88F7-EC806544F23B}"/>
              </a:ext>
            </a:extLst>
          </p:cNvPr>
          <p:cNvSpPr>
            <a:spLocks noGrp="1"/>
          </p:cNvSpPr>
          <p:nvPr>
            <p:ph type="title"/>
          </p:nvPr>
        </p:nvSpPr>
        <p:spPr/>
        <p:txBody>
          <a:bodyPr/>
          <a:lstStyle/>
          <a:p>
            <a:r>
              <a:rPr lang="fr-FR" dirty="0">
                <a:latin typeface="Arial Black" panose="020B0A04020102020204" pitchFamily="34" charset="0"/>
              </a:rPr>
              <a:t>Titre </a:t>
            </a:r>
            <a:endParaRPr lang="en-US" dirty="0">
              <a:latin typeface="Arial Black" panose="020B0A04020102020204" pitchFamily="34" charset="0"/>
            </a:endParaRPr>
          </a:p>
        </p:txBody>
      </p:sp>
      <p:sp>
        <p:nvSpPr>
          <p:cNvPr id="8" name="Rectangle: Rounded Corners 7">
            <a:extLst>
              <a:ext uri="{FF2B5EF4-FFF2-40B4-BE49-F238E27FC236}">
                <a16:creationId xmlns:a16="http://schemas.microsoft.com/office/drawing/2014/main" id="{43762202-9BF9-4D75-8DB0-A8E3B9247012}"/>
              </a:ext>
            </a:extLst>
          </p:cNvPr>
          <p:cNvSpPr/>
          <p:nvPr/>
        </p:nvSpPr>
        <p:spPr>
          <a:xfrm>
            <a:off x="516617" y="1582400"/>
            <a:ext cx="1724239" cy="652800"/>
          </a:xfrm>
          <a:prstGeom prst="roundRect">
            <a:avLst>
              <a:gd name="adj" fmla="val 11419"/>
            </a:avLst>
          </a:prstGeom>
          <a:solidFill>
            <a:srgbClr val="162949"/>
          </a:solidFill>
          <a:ln>
            <a:noFill/>
          </a:ln>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rPr>
              <a:t>Texte </a:t>
            </a:r>
            <a:endParaRPr kumimoji="0" lang="en-US" sz="1400" b="0"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endParaRPr>
          </a:p>
        </p:txBody>
      </p:sp>
      <p:sp>
        <p:nvSpPr>
          <p:cNvPr id="10" name="Rectangle: Rounded Corners 9">
            <a:extLst>
              <a:ext uri="{FF2B5EF4-FFF2-40B4-BE49-F238E27FC236}">
                <a16:creationId xmlns:a16="http://schemas.microsoft.com/office/drawing/2014/main" id="{FBC319D9-72E3-4582-B3E5-1E7AFAB2953B}"/>
              </a:ext>
            </a:extLst>
          </p:cNvPr>
          <p:cNvSpPr/>
          <p:nvPr/>
        </p:nvSpPr>
        <p:spPr>
          <a:xfrm>
            <a:off x="2403523" y="1582400"/>
            <a:ext cx="1724239" cy="652800"/>
          </a:xfrm>
          <a:prstGeom prst="roundRect">
            <a:avLst>
              <a:gd name="adj" fmla="val 11419"/>
            </a:avLst>
          </a:prstGeom>
          <a:solidFill>
            <a:srgbClr val="162949"/>
          </a:solidFill>
          <a:ln>
            <a:noFill/>
          </a:ln>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rPr>
              <a:t>Texte </a:t>
            </a:r>
            <a:endParaRPr kumimoji="0" lang="en-US" sz="1400" b="0"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endParaRPr>
          </a:p>
        </p:txBody>
      </p:sp>
      <p:sp>
        <p:nvSpPr>
          <p:cNvPr id="11" name="Rectangle: Rounded Corners 10">
            <a:extLst>
              <a:ext uri="{FF2B5EF4-FFF2-40B4-BE49-F238E27FC236}">
                <a16:creationId xmlns:a16="http://schemas.microsoft.com/office/drawing/2014/main" id="{48244376-75D2-44DA-AF94-A8C39D79E328}"/>
              </a:ext>
            </a:extLst>
          </p:cNvPr>
          <p:cNvSpPr/>
          <p:nvPr/>
        </p:nvSpPr>
        <p:spPr>
          <a:xfrm>
            <a:off x="4290428" y="1582400"/>
            <a:ext cx="1724239" cy="652800"/>
          </a:xfrm>
          <a:prstGeom prst="roundRect">
            <a:avLst>
              <a:gd name="adj" fmla="val 11419"/>
            </a:avLst>
          </a:prstGeom>
          <a:solidFill>
            <a:srgbClr val="162949"/>
          </a:solidFill>
          <a:ln>
            <a:noFill/>
          </a:ln>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rPr>
              <a:t>Texte </a:t>
            </a:r>
            <a:endParaRPr kumimoji="0" lang="en-US" sz="1400" b="0"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endParaRPr>
          </a:p>
        </p:txBody>
      </p:sp>
      <p:sp>
        <p:nvSpPr>
          <p:cNvPr id="12" name="Rectangle: Rounded Corners 11">
            <a:extLst>
              <a:ext uri="{FF2B5EF4-FFF2-40B4-BE49-F238E27FC236}">
                <a16:creationId xmlns:a16="http://schemas.microsoft.com/office/drawing/2014/main" id="{A1BA9153-8E7A-423F-95A2-DEEB75A4F9B4}"/>
              </a:ext>
            </a:extLst>
          </p:cNvPr>
          <p:cNvSpPr/>
          <p:nvPr/>
        </p:nvSpPr>
        <p:spPr>
          <a:xfrm>
            <a:off x="6177334" y="1582400"/>
            <a:ext cx="1724239" cy="652800"/>
          </a:xfrm>
          <a:prstGeom prst="roundRect">
            <a:avLst>
              <a:gd name="adj" fmla="val 11419"/>
            </a:avLst>
          </a:prstGeom>
          <a:solidFill>
            <a:srgbClr val="162949"/>
          </a:solidFill>
          <a:ln>
            <a:noFill/>
          </a:ln>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rPr>
              <a:t>Texte </a:t>
            </a:r>
            <a:endParaRPr kumimoji="0" lang="en-US" sz="1400" b="0"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endParaRPr>
          </a:p>
        </p:txBody>
      </p:sp>
      <p:sp>
        <p:nvSpPr>
          <p:cNvPr id="13" name="Rectangle: Rounded Corners 12">
            <a:extLst>
              <a:ext uri="{FF2B5EF4-FFF2-40B4-BE49-F238E27FC236}">
                <a16:creationId xmlns:a16="http://schemas.microsoft.com/office/drawing/2014/main" id="{F861A0A7-0DCD-4509-93AE-614FAED47899}"/>
              </a:ext>
            </a:extLst>
          </p:cNvPr>
          <p:cNvSpPr/>
          <p:nvPr/>
        </p:nvSpPr>
        <p:spPr>
          <a:xfrm>
            <a:off x="8064240" y="1582400"/>
            <a:ext cx="1724239" cy="652800"/>
          </a:xfrm>
          <a:prstGeom prst="roundRect">
            <a:avLst>
              <a:gd name="adj" fmla="val 11419"/>
            </a:avLst>
          </a:prstGeom>
          <a:solidFill>
            <a:srgbClr val="162949"/>
          </a:solidFill>
          <a:ln>
            <a:noFill/>
          </a:ln>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rPr>
              <a:t>Texte </a:t>
            </a:r>
            <a:endParaRPr kumimoji="0" lang="en-US" sz="1400" b="0"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endParaRPr>
          </a:p>
        </p:txBody>
      </p:sp>
      <p:sp>
        <p:nvSpPr>
          <p:cNvPr id="14" name="Rectangle: Rounded Corners 13">
            <a:extLst>
              <a:ext uri="{FF2B5EF4-FFF2-40B4-BE49-F238E27FC236}">
                <a16:creationId xmlns:a16="http://schemas.microsoft.com/office/drawing/2014/main" id="{949C2036-7C87-445C-B495-3040D4A6B843}"/>
              </a:ext>
            </a:extLst>
          </p:cNvPr>
          <p:cNvSpPr/>
          <p:nvPr/>
        </p:nvSpPr>
        <p:spPr>
          <a:xfrm>
            <a:off x="9951144" y="1582400"/>
            <a:ext cx="1724239" cy="652800"/>
          </a:xfrm>
          <a:prstGeom prst="roundRect">
            <a:avLst>
              <a:gd name="adj" fmla="val 11419"/>
            </a:avLst>
          </a:prstGeom>
          <a:solidFill>
            <a:srgbClr val="162949"/>
          </a:solidFill>
          <a:ln>
            <a:noFill/>
          </a:ln>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rPr>
              <a:t>Texte </a:t>
            </a:r>
            <a:endParaRPr kumimoji="0" lang="en-US" sz="1400" b="0" i="0" u="none" strike="noStrike" kern="1200" cap="none" spc="0" normalizeH="0" baseline="0" noProof="0" dirty="0">
              <a:ln>
                <a:noFill/>
              </a:ln>
              <a:solidFill>
                <a:prstClr val="white"/>
              </a:solidFill>
              <a:effectLst/>
              <a:uLnTx/>
              <a:uFillTx/>
              <a:latin typeface="Arial Black" panose="020B0A04020102020204" pitchFamily="34" charset="0"/>
              <a:cs typeface="Poppins" panose="00000500000000000000" pitchFamily="2" charset="0"/>
            </a:endParaRPr>
          </a:p>
        </p:txBody>
      </p:sp>
      <p:sp>
        <p:nvSpPr>
          <p:cNvPr id="17" name="Rectangle: Rounded Corners 16">
            <a:extLst>
              <a:ext uri="{FF2B5EF4-FFF2-40B4-BE49-F238E27FC236}">
                <a16:creationId xmlns:a16="http://schemas.microsoft.com/office/drawing/2014/main" id="{3EB8C827-F000-4C52-A105-819B4F931E47}"/>
              </a:ext>
            </a:extLst>
          </p:cNvPr>
          <p:cNvSpPr/>
          <p:nvPr/>
        </p:nvSpPr>
        <p:spPr>
          <a:xfrm>
            <a:off x="0" y="2388701"/>
            <a:ext cx="12192000" cy="4202600"/>
          </a:xfrm>
          <a:prstGeom prst="roundRect">
            <a:avLst>
              <a:gd name="adj" fmla="val 0"/>
            </a:avLst>
          </a:prstGeom>
          <a:solidFill>
            <a:srgbClr val="007EBD">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Poppins"/>
              <a:ea typeface="+mn-ea"/>
              <a:cs typeface="+mn-cs"/>
            </a:endParaRPr>
          </a:p>
        </p:txBody>
      </p:sp>
      <p:sp>
        <p:nvSpPr>
          <p:cNvPr id="18" name="Rectangle: Rounded Corners 17">
            <a:extLst>
              <a:ext uri="{FF2B5EF4-FFF2-40B4-BE49-F238E27FC236}">
                <a16:creationId xmlns:a16="http://schemas.microsoft.com/office/drawing/2014/main" id="{A78E31A8-BD59-47CD-83A6-4FB6550AAF5E}"/>
              </a:ext>
            </a:extLst>
          </p:cNvPr>
          <p:cNvSpPr/>
          <p:nvPr/>
        </p:nvSpPr>
        <p:spPr>
          <a:xfrm>
            <a:off x="516616" y="2550699"/>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22" name="Rectangle: Rounded Corners 21">
            <a:extLst>
              <a:ext uri="{FF2B5EF4-FFF2-40B4-BE49-F238E27FC236}">
                <a16:creationId xmlns:a16="http://schemas.microsoft.com/office/drawing/2014/main" id="{EB621639-3180-4147-BD09-269634A4A0B0}"/>
              </a:ext>
            </a:extLst>
          </p:cNvPr>
          <p:cNvSpPr/>
          <p:nvPr/>
        </p:nvSpPr>
        <p:spPr>
          <a:xfrm>
            <a:off x="2403522" y="2550699"/>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D7AAAA73-6B24-4607-BCE1-A09C987B3BD9}"/>
              </a:ext>
            </a:extLst>
          </p:cNvPr>
          <p:cNvSpPr/>
          <p:nvPr/>
        </p:nvSpPr>
        <p:spPr>
          <a:xfrm>
            <a:off x="4290428" y="2550699"/>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C7860F31-C617-4278-A407-2BEEE524BB51}"/>
              </a:ext>
            </a:extLst>
          </p:cNvPr>
          <p:cNvSpPr/>
          <p:nvPr/>
        </p:nvSpPr>
        <p:spPr>
          <a:xfrm>
            <a:off x="6177334" y="2550699"/>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981B8F10-A168-4A02-9464-DB65BD4BE71F}"/>
              </a:ext>
            </a:extLst>
          </p:cNvPr>
          <p:cNvSpPr/>
          <p:nvPr/>
        </p:nvSpPr>
        <p:spPr>
          <a:xfrm>
            <a:off x="516616" y="3357150"/>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26" name="Rectangle: Rounded Corners 25">
            <a:extLst>
              <a:ext uri="{FF2B5EF4-FFF2-40B4-BE49-F238E27FC236}">
                <a16:creationId xmlns:a16="http://schemas.microsoft.com/office/drawing/2014/main" id="{F31B4D3D-5E11-4A38-A9F9-7EED81694462}"/>
              </a:ext>
            </a:extLst>
          </p:cNvPr>
          <p:cNvSpPr/>
          <p:nvPr/>
        </p:nvSpPr>
        <p:spPr>
          <a:xfrm>
            <a:off x="2403522" y="3357150"/>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1B059F94-0BD2-4F03-83B6-48DD13B0849E}"/>
              </a:ext>
            </a:extLst>
          </p:cNvPr>
          <p:cNvSpPr/>
          <p:nvPr/>
        </p:nvSpPr>
        <p:spPr>
          <a:xfrm>
            <a:off x="4290428" y="3357150"/>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28" name="Rectangle: Rounded Corners 27">
            <a:extLst>
              <a:ext uri="{FF2B5EF4-FFF2-40B4-BE49-F238E27FC236}">
                <a16:creationId xmlns:a16="http://schemas.microsoft.com/office/drawing/2014/main" id="{698DCADC-145B-4A64-9B42-88C577E5131D}"/>
              </a:ext>
            </a:extLst>
          </p:cNvPr>
          <p:cNvSpPr/>
          <p:nvPr/>
        </p:nvSpPr>
        <p:spPr>
          <a:xfrm>
            <a:off x="6177334" y="3357150"/>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29" name="Rectangle: Rounded Corners 28">
            <a:extLst>
              <a:ext uri="{FF2B5EF4-FFF2-40B4-BE49-F238E27FC236}">
                <a16:creationId xmlns:a16="http://schemas.microsoft.com/office/drawing/2014/main" id="{941AD06D-109A-40AB-B94B-8282324262F3}"/>
              </a:ext>
            </a:extLst>
          </p:cNvPr>
          <p:cNvSpPr/>
          <p:nvPr/>
        </p:nvSpPr>
        <p:spPr>
          <a:xfrm>
            <a:off x="8064240" y="2550699"/>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10710B87-D04D-442C-8EAF-EFACEF2D2528}"/>
              </a:ext>
            </a:extLst>
          </p:cNvPr>
          <p:cNvSpPr/>
          <p:nvPr/>
        </p:nvSpPr>
        <p:spPr>
          <a:xfrm>
            <a:off x="9951146" y="2550699"/>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1" name="Rectangle: Rounded Corners 30">
            <a:extLst>
              <a:ext uri="{FF2B5EF4-FFF2-40B4-BE49-F238E27FC236}">
                <a16:creationId xmlns:a16="http://schemas.microsoft.com/office/drawing/2014/main" id="{3B9B6A66-85DA-48DA-9A87-022BDD957A31}"/>
              </a:ext>
            </a:extLst>
          </p:cNvPr>
          <p:cNvSpPr/>
          <p:nvPr/>
        </p:nvSpPr>
        <p:spPr>
          <a:xfrm>
            <a:off x="8064240" y="3357150"/>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825FA2C8-FC1C-448B-B4B1-F47C487C88C6}"/>
              </a:ext>
            </a:extLst>
          </p:cNvPr>
          <p:cNvSpPr/>
          <p:nvPr/>
        </p:nvSpPr>
        <p:spPr>
          <a:xfrm>
            <a:off x="9951146" y="3357150"/>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3" name="Rectangle: Rounded Corners 32">
            <a:extLst>
              <a:ext uri="{FF2B5EF4-FFF2-40B4-BE49-F238E27FC236}">
                <a16:creationId xmlns:a16="http://schemas.microsoft.com/office/drawing/2014/main" id="{1F366D45-6DF0-4CF7-BD69-6F69E27362FA}"/>
              </a:ext>
            </a:extLst>
          </p:cNvPr>
          <p:cNvSpPr/>
          <p:nvPr/>
        </p:nvSpPr>
        <p:spPr>
          <a:xfrm>
            <a:off x="516616" y="4163601"/>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82B91F73-3CD0-4A75-8317-C8FC5294DBF8}"/>
              </a:ext>
            </a:extLst>
          </p:cNvPr>
          <p:cNvSpPr/>
          <p:nvPr/>
        </p:nvSpPr>
        <p:spPr>
          <a:xfrm>
            <a:off x="2403522" y="4163601"/>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5" name="Rectangle: Rounded Corners 34">
            <a:extLst>
              <a:ext uri="{FF2B5EF4-FFF2-40B4-BE49-F238E27FC236}">
                <a16:creationId xmlns:a16="http://schemas.microsoft.com/office/drawing/2014/main" id="{C73F86E2-6FEF-48AB-B2EA-AF1B75D24CCB}"/>
              </a:ext>
            </a:extLst>
          </p:cNvPr>
          <p:cNvSpPr/>
          <p:nvPr/>
        </p:nvSpPr>
        <p:spPr>
          <a:xfrm>
            <a:off x="4290428" y="4163601"/>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6" name="Rectangle: Rounded Corners 35">
            <a:extLst>
              <a:ext uri="{FF2B5EF4-FFF2-40B4-BE49-F238E27FC236}">
                <a16:creationId xmlns:a16="http://schemas.microsoft.com/office/drawing/2014/main" id="{0C3E8F7C-5AC0-4DD1-B09C-60D39FA58E8C}"/>
              </a:ext>
            </a:extLst>
          </p:cNvPr>
          <p:cNvSpPr/>
          <p:nvPr/>
        </p:nvSpPr>
        <p:spPr>
          <a:xfrm>
            <a:off x="6177334" y="4163601"/>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7" name="Rectangle: Rounded Corners 36">
            <a:extLst>
              <a:ext uri="{FF2B5EF4-FFF2-40B4-BE49-F238E27FC236}">
                <a16:creationId xmlns:a16="http://schemas.microsoft.com/office/drawing/2014/main" id="{58AAB46C-A1A9-496A-B973-2336A21E4677}"/>
              </a:ext>
            </a:extLst>
          </p:cNvPr>
          <p:cNvSpPr/>
          <p:nvPr/>
        </p:nvSpPr>
        <p:spPr>
          <a:xfrm>
            <a:off x="516616" y="497005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8" name="Rectangle: Rounded Corners 37">
            <a:extLst>
              <a:ext uri="{FF2B5EF4-FFF2-40B4-BE49-F238E27FC236}">
                <a16:creationId xmlns:a16="http://schemas.microsoft.com/office/drawing/2014/main" id="{7C5A8678-6C19-4B53-BC70-91D6F4BBF9AA}"/>
              </a:ext>
            </a:extLst>
          </p:cNvPr>
          <p:cNvSpPr/>
          <p:nvPr/>
        </p:nvSpPr>
        <p:spPr>
          <a:xfrm>
            <a:off x="2403522" y="497005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9" name="Rectangle: Rounded Corners 38">
            <a:extLst>
              <a:ext uri="{FF2B5EF4-FFF2-40B4-BE49-F238E27FC236}">
                <a16:creationId xmlns:a16="http://schemas.microsoft.com/office/drawing/2014/main" id="{4EBCFAE8-B01E-4689-B677-896756AC6DB4}"/>
              </a:ext>
            </a:extLst>
          </p:cNvPr>
          <p:cNvSpPr/>
          <p:nvPr/>
        </p:nvSpPr>
        <p:spPr>
          <a:xfrm>
            <a:off x="4290428" y="497005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56A2BBB5-5491-4460-A547-87CEEE60BBAD}"/>
              </a:ext>
            </a:extLst>
          </p:cNvPr>
          <p:cNvSpPr/>
          <p:nvPr/>
        </p:nvSpPr>
        <p:spPr>
          <a:xfrm>
            <a:off x="6177334" y="497005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41" name="Rectangle: Rounded Corners 40">
            <a:extLst>
              <a:ext uri="{FF2B5EF4-FFF2-40B4-BE49-F238E27FC236}">
                <a16:creationId xmlns:a16="http://schemas.microsoft.com/office/drawing/2014/main" id="{6D953A35-1C1E-4F14-AF3F-87093168CA84}"/>
              </a:ext>
            </a:extLst>
          </p:cNvPr>
          <p:cNvSpPr/>
          <p:nvPr/>
        </p:nvSpPr>
        <p:spPr>
          <a:xfrm>
            <a:off x="8064240" y="4163601"/>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42" name="Rectangle: Rounded Corners 41">
            <a:extLst>
              <a:ext uri="{FF2B5EF4-FFF2-40B4-BE49-F238E27FC236}">
                <a16:creationId xmlns:a16="http://schemas.microsoft.com/office/drawing/2014/main" id="{FD4729B9-2FF0-41C0-AA52-CBD67EE8AAB7}"/>
              </a:ext>
            </a:extLst>
          </p:cNvPr>
          <p:cNvSpPr/>
          <p:nvPr/>
        </p:nvSpPr>
        <p:spPr>
          <a:xfrm>
            <a:off x="9951146" y="4163601"/>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43" name="Rectangle: Rounded Corners 42">
            <a:extLst>
              <a:ext uri="{FF2B5EF4-FFF2-40B4-BE49-F238E27FC236}">
                <a16:creationId xmlns:a16="http://schemas.microsoft.com/office/drawing/2014/main" id="{02F149D6-DB9B-4080-9610-FE84D232943E}"/>
              </a:ext>
            </a:extLst>
          </p:cNvPr>
          <p:cNvSpPr/>
          <p:nvPr/>
        </p:nvSpPr>
        <p:spPr>
          <a:xfrm>
            <a:off x="8064240" y="497005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44" name="Rectangle: Rounded Corners 43">
            <a:extLst>
              <a:ext uri="{FF2B5EF4-FFF2-40B4-BE49-F238E27FC236}">
                <a16:creationId xmlns:a16="http://schemas.microsoft.com/office/drawing/2014/main" id="{DE73B415-D4ED-45EF-95AC-D117BEFCC5F7}"/>
              </a:ext>
            </a:extLst>
          </p:cNvPr>
          <p:cNvSpPr/>
          <p:nvPr/>
        </p:nvSpPr>
        <p:spPr>
          <a:xfrm>
            <a:off x="9951146" y="497005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45" name="Rectangle: Rounded Corners 44">
            <a:extLst>
              <a:ext uri="{FF2B5EF4-FFF2-40B4-BE49-F238E27FC236}">
                <a16:creationId xmlns:a16="http://schemas.microsoft.com/office/drawing/2014/main" id="{6402F999-1AB8-4BEB-AB58-F3EB4E122C39}"/>
              </a:ext>
            </a:extLst>
          </p:cNvPr>
          <p:cNvSpPr/>
          <p:nvPr/>
        </p:nvSpPr>
        <p:spPr>
          <a:xfrm>
            <a:off x="516614" y="577650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id="{F7B93CC6-6148-4EAA-A756-90E4911A5FE9}"/>
              </a:ext>
            </a:extLst>
          </p:cNvPr>
          <p:cNvSpPr/>
          <p:nvPr/>
        </p:nvSpPr>
        <p:spPr>
          <a:xfrm>
            <a:off x="2403520" y="577650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47" name="Rectangle: Rounded Corners 46">
            <a:extLst>
              <a:ext uri="{FF2B5EF4-FFF2-40B4-BE49-F238E27FC236}">
                <a16:creationId xmlns:a16="http://schemas.microsoft.com/office/drawing/2014/main" id="{1FDCF920-A2B0-4D17-8772-B56CDF64B751}"/>
              </a:ext>
            </a:extLst>
          </p:cNvPr>
          <p:cNvSpPr/>
          <p:nvPr/>
        </p:nvSpPr>
        <p:spPr>
          <a:xfrm>
            <a:off x="4290426" y="577650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48" name="Rectangle: Rounded Corners 47">
            <a:extLst>
              <a:ext uri="{FF2B5EF4-FFF2-40B4-BE49-F238E27FC236}">
                <a16:creationId xmlns:a16="http://schemas.microsoft.com/office/drawing/2014/main" id="{FAEE52B3-C10B-4CC5-8384-A99F6FD274F4}"/>
              </a:ext>
            </a:extLst>
          </p:cNvPr>
          <p:cNvSpPr/>
          <p:nvPr/>
        </p:nvSpPr>
        <p:spPr>
          <a:xfrm>
            <a:off x="6177332" y="577650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49" name="Rectangle: Rounded Corners 48">
            <a:extLst>
              <a:ext uri="{FF2B5EF4-FFF2-40B4-BE49-F238E27FC236}">
                <a16:creationId xmlns:a16="http://schemas.microsoft.com/office/drawing/2014/main" id="{CDAC2DF2-F307-4B8A-881F-57C7DC0AE290}"/>
              </a:ext>
            </a:extLst>
          </p:cNvPr>
          <p:cNvSpPr/>
          <p:nvPr/>
        </p:nvSpPr>
        <p:spPr>
          <a:xfrm>
            <a:off x="8064238" y="577650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50" name="Rectangle: Rounded Corners 49">
            <a:extLst>
              <a:ext uri="{FF2B5EF4-FFF2-40B4-BE49-F238E27FC236}">
                <a16:creationId xmlns:a16="http://schemas.microsoft.com/office/drawing/2014/main" id="{DD1185BE-F039-4107-B4A4-A34D245AEDE3}"/>
              </a:ext>
            </a:extLst>
          </p:cNvPr>
          <p:cNvSpPr/>
          <p:nvPr/>
        </p:nvSpPr>
        <p:spPr>
          <a:xfrm>
            <a:off x="9951144" y="5776502"/>
            <a:ext cx="1724239" cy="652800"/>
          </a:xfrm>
          <a:prstGeom prst="roundRect">
            <a:avLst>
              <a:gd name="adj" fmla="val 11419"/>
            </a:avLst>
          </a:prstGeom>
          <a:solidFill>
            <a:schemeClr val="bg1"/>
          </a:solidFill>
        </p:spPr>
        <p:txBody>
          <a:bodyPr lIns="0" rIns="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fr-FR"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Texte </a:t>
            </a:r>
            <a:endParaRPr kumimoji="0" lang="en-US" sz="1100"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7618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FA998F-B32B-7B82-F74E-484095662E89}"/>
              </a:ext>
            </a:extLst>
          </p:cNvPr>
          <p:cNvSpPr>
            <a:spLocks noGrp="1"/>
          </p:cNvSpPr>
          <p:nvPr>
            <p:ph type="title"/>
          </p:nvPr>
        </p:nvSpPr>
        <p:spPr/>
        <p:txBody>
          <a:bodyPr/>
          <a:lstStyle/>
          <a:p>
            <a:endParaRPr lang="fr-FR" dirty="0"/>
          </a:p>
        </p:txBody>
      </p:sp>
    </p:spTree>
    <p:extLst>
      <p:ext uri="{BB962C8B-B14F-4D97-AF65-F5344CB8AC3E}">
        <p14:creationId xmlns:p14="http://schemas.microsoft.com/office/powerpoint/2010/main" val="3190340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C9C19-3DB8-72D4-BC25-15F2C0D49BFB}"/>
              </a:ext>
            </a:extLst>
          </p:cNvPr>
          <p:cNvSpPr>
            <a:spLocks noGrp="1"/>
          </p:cNvSpPr>
          <p:nvPr>
            <p:ph type="ctrTitle"/>
          </p:nvPr>
        </p:nvSpPr>
        <p:spPr/>
        <p:txBody>
          <a:bodyPr/>
          <a:lstStyle/>
          <a:p>
            <a:endParaRPr lang="fr-FR"/>
          </a:p>
        </p:txBody>
      </p:sp>
      <p:sp>
        <p:nvSpPr>
          <p:cNvPr id="3" name="Espace réservé du texte 2">
            <a:extLst>
              <a:ext uri="{FF2B5EF4-FFF2-40B4-BE49-F238E27FC236}">
                <a16:creationId xmlns:a16="http://schemas.microsoft.com/office/drawing/2014/main" id="{1857DC0B-E2E1-6933-2A35-4B7C89B1EAB1}"/>
              </a:ext>
            </a:extLst>
          </p:cNvPr>
          <p:cNvSpPr>
            <a:spLocks noGrp="1"/>
          </p:cNvSpPr>
          <p:nvPr>
            <p:ph type="body" sz="quarter" idx="12"/>
          </p:nvPr>
        </p:nvSpPr>
        <p:spPr/>
        <p:txBody>
          <a:bodyPr/>
          <a:lstStyle/>
          <a:p>
            <a:endParaRPr lang="fr-FR"/>
          </a:p>
        </p:txBody>
      </p:sp>
    </p:spTree>
    <p:extLst>
      <p:ext uri="{BB962C8B-B14F-4D97-AF65-F5344CB8AC3E}">
        <p14:creationId xmlns:p14="http://schemas.microsoft.com/office/powerpoint/2010/main" val="222211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a:extLst>
              <a:ext uri="{FF2B5EF4-FFF2-40B4-BE49-F238E27FC236}">
                <a16:creationId xmlns:a16="http://schemas.microsoft.com/office/drawing/2014/main" id="{8322696E-0DE3-69CF-70AB-E38BA9969AAA}"/>
              </a:ext>
            </a:extLst>
          </p:cNvPr>
          <p:cNvSpPr>
            <a:spLocks noGrp="1"/>
          </p:cNvSpPr>
          <p:nvPr>
            <p:ph type="pic" sz="quarter" idx="10"/>
          </p:nvPr>
        </p:nvSpPr>
        <p:spPr/>
      </p:sp>
    </p:spTree>
    <p:extLst>
      <p:ext uri="{BB962C8B-B14F-4D97-AF65-F5344CB8AC3E}">
        <p14:creationId xmlns:p14="http://schemas.microsoft.com/office/powerpoint/2010/main" val="918377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83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bâtiment, ciel, extérieur, passage&#10;&#10;Description générée automatiquement">
            <a:extLst>
              <a:ext uri="{FF2B5EF4-FFF2-40B4-BE49-F238E27FC236}">
                <a16:creationId xmlns:a16="http://schemas.microsoft.com/office/drawing/2014/main" id="{EDB5C7A5-89A1-4267-B1C1-00A561BE933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1"/>
            <a:ext cx="12191999" cy="6858001"/>
          </a:xfrm>
          <a:prstGeom prst="rect">
            <a:avLst/>
          </a:prstGeom>
        </p:spPr>
      </p:pic>
      <p:pic>
        <p:nvPicPr>
          <p:cNvPr id="11" name="Image 10">
            <a:extLst>
              <a:ext uri="{FF2B5EF4-FFF2-40B4-BE49-F238E27FC236}">
                <a16:creationId xmlns:a16="http://schemas.microsoft.com/office/drawing/2014/main" id="{26A2053E-8272-4A64-9B28-1CAF18747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16"/>
            <a:ext cx="12192000" cy="6848084"/>
          </a:xfrm>
          <a:prstGeom prst="rect">
            <a:avLst/>
          </a:prstGeom>
        </p:spPr>
      </p:pic>
      <p:pic>
        <p:nvPicPr>
          <p:cNvPr id="9" name="Image 8">
            <a:extLst>
              <a:ext uri="{FF2B5EF4-FFF2-40B4-BE49-F238E27FC236}">
                <a16:creationId xmlns:a16="http://schemas.microsoft.com/office/drawing/2014/main" id="{821248E7-223F-4954-B6D4-6E26E98ECF47}"/>
              </a:ext>
            </a:extLst>
          </p:cNvPr>
          <p:cNvPicPr>
            <a:picLocks noChangeAspect="1"/>
          </p:cNvPicPr>
          <p:nvPr/>
        </p:nvPicPr>
        <p:blipFill>
          <a:blip r:embed="rId5"/>
          <a:stretch>
            <a:fillRect/>
          </a:stretch>
        </p:blipFill>
        <p:spPr>
          <a:xfrm>
            <a:off x="626107" y="204460"/>
            <a:ext cx="3049465" cy="1530120"/>
          </a:xfrm>
          <a:prstGeom prst="rect">
            <a:avLst/>
          </a:prstGeom>
        </p:spPr>
      </p:pic>
      <p:sp>
        <p:nvSpPr>
          <p:cNvPr id="6" name="ZoneTexte 5">
            <a:extLst>
              <a:ext uri="{FF2B5EF4-FFF2-40B4-BE49-F238E27FC236}">
                <a16:creationId xmlns:a16="http://schemas.microsoft.com/office/drawing/2014/main" id="{0E0C0831-8841-4A0D-B2CA-F19C96F0106B}"/>
              </a:ext>
            </a:extLst>
          </p:cNvPr>
          <p:cNvSpPr txBox="1"/>
          <p:nvPr/>
        </p:nvSpPr>
        <p:spPr>
          <a:xfrm>
            <a:off x="452487" y="5872947"/>
            <a:ext cx="1819374" cy="923330"/>
          </a:xfrm>
          <a:prstGeom prst="rect">
            <a:avLst/>
          </a:prstGeom>
          <a:noFill/>
        </p:spPr>
        <p:txBody>
          <a:bodyPr wrap="square" rtlCol="0">
            <a:spAutoFit/>
          </a:bodyPr>
          <a:lstStyle/>
          <a:p>
            <a:r>
              <a:rPr lang="fr-FR" dirty="0"/>
              <a:t>(Couverture Campus Bordeaux)</a:t>
            </a:r>
          </a:p>
        </p:txBody>
      </p:sp>
      <p:sp>
        <p:nvSpPr>
          <p:cNvPr id="8" name="Espace réservé du texte 3">
            <a:extLst>
              <a:ext uri="{FF2B5EF4-FFF2-40B4-BE49-F238E27FC236}">
                <a16:creationId xmlns:a16="http://schemas.microsoft.com/office/drawing/2014/main" id="{72973E50-8FE1-4AA3-B4F4-9812E01C5010}"/>
              </a:ext>
            </a:extLst>
          </p:cNvPr>
          <p:cNvSpPr txBox="1">
            <a:spLocks/>
          </p:cNvSpPr>
          <p:nvPr/>
        </p:nvSpPr>
        <p:spPr>
          <a:xfrm>
            <a:off x="768347" y="1876425"/>
            <a:ext cx="2678113" cy="67945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chemeClr val="bg1"/>
                </a:solidFill>
              </a:rPr>
              <a:t>01/01/2023</a:t>
            </a:r>
          </a:p>
        </p:txBody>
      </p:sp>
      <p:sp>
        <p:nvSpPr>
          <p:cNvPr id="10" name="Titre 2">
            <a:extLst>
              <a:ext uri="{FF2B5EF4-FFF2-40B4-BE49-F238E27FC236}">
                <a16:creationId xmlns:a16="http://schemas.microsoft.com/office/drawing/2014/main" id="{8F8AA99E-3BC1-4609-8895-035A2D9484EE}"/>
              </a:ext>
            </a:extLst>
          </p:cNvPr>
          <p:cNvSpPr txBox="1">
            <a:spLocks/>
          </p:cNvSpPr>
          <p:nvPr/>
        </p:nvSpPr>
        <p:spPr>
          <a:xfrm>
            <a:off x="768347" y="2697720"/>
            <a:ext cx="5679346" cy="2387600"/>
          </a:xfr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solidFill>
                  <a:schemeClr val="bg1"/>
                </a:solidFill>
                <a:latin typeface="Arial" panose="020B0604020202020204" pitchFamily="34" charset="0"/>
                <a:cs typeface="Arial" panose="020B0604020202020204" pitchFamily="34" charset="0"/>
              </a:rPr>
              <a:t>Titre de la page de couverture</a:t>
            </a:r>
          </a:p>
        </p:txBody>
      </p:sp>
    </p:spTree>
    <p:extLst>
      <p:ext uri="{BB962C8B-B14F-4D97-AF65-F5344CB8AC3E}">
        <p14:creationId xmlns:p14="http://schemas.microsoft.com/office/powerpoint/2010/main" val="92424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EFD2C92-9BBC-4FBC-B988-6D76EAA3C5C8}"/>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13" y="63"/>
            <a:ext cx="12191774" cy="6857873"/>
          </a:xfrm>
          <a:prstGeom prst="rect">
            <a:avLst/>
          </a:prstGeom>
        </p:spPr>
      </p:pic>
      <p:pic>
        <p:nvPicPr>
          <p:cNvPr id="11" name="Image 10">
            <a:extLst>
              <a:ext uri="{FF2B5EF4-FFF2-40B4-BE49-F238E27FC236}">
                <a16:creationId xmlns:a16="http://schemas.microsoft.com/office/drawing/2014/main" id="{903BD686-6378-413E-A12A-06970D458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16"/>
            <a:ext cx="12192000" cy="6848084"/>
          </a:xfrm>
          <a:prstGeom prst="rect">
            <a:avLst/>
          </a:prstGeom>
        </p:spPr>
      </p:pic>
      <p:pic>
        <p:nvPicPr>
          <p:cNvPr id="9" name="Image 8">
            <a:extLst>
              <a:ext uri="{FF2B5EF4-FFF2-40B4-BE49-F238E27FC236}">
                <a16:creationId xmlns:a16="http://schemas.microsoft.com/office/drawing/2014/main" id="{821248E7-223F-4954-B6D4-6E26E98ECF47}"/>
              </a:ext>
            </a:extLst>
          </p:cNvPr>
          <p:cNvPicPr>
            <a:picLocks noChangeAspect="1"/>
          </p:cNvPicPr>
          <p:nvPr/>
        </p:nvPicPr>
        <p:blipFill>
          <a:blip r:embed="rId5"/>
          <a:stretch>
            <a:fillRect/>
          </a:stretch>
        </p:blipFill>
        <p:spPr>
          <a:xfrm>
            <a:off x="626107" y="204460"/>
            <a:ext cx="3049465" cy="1530120"/>
          </a:xfrm>
          <a:prstGeom prst="rect">
            <a:avLst/>
          </a:prstGeom>
        </p:spPr>
      </p:pic>
      <p:sp>
        <p:nvSpPr>
          <p:cNvPr id="5" name="ZoneTexte 4">
            <a:extLst>
              <a:ext uri="{FF2B5EF4-FFF2-40B4-BE49-F238E27FC236}">
                <a16:creationId xmlns:a16="http://schemas.microsoft.com/office/drawing/2014/main" id="{E6F1F994-9825-4FC9-8332-A02A5CF58719}"/>
              </a:ext>
            </a:extLst>
          </p:cNvPr>
          <p:cNvSpPr txBox="1"/>
          <p:nvPr/>
        </p:nvSpPr>
        <p:spPr>
          <a:xfrm>
            <a:off x="452487" y="5872947"/>
            <a:ext cx="1819374" cy="923330"/>
          </a:xfrm>
          <a:prstGeom prst="rect">
            <a:avLst/>
          </a:prstGeom>
          <a:noFill/>
        </p:spPr>
        <p:txBody>
          <a:bodyPr wrap="square" rtlCol="0">
            <a:spAutoFit/>
          </a:bodyPr>
          <a:lstStyle/>
          <a:p>
            <a:r>
              <a:rPr lang="fr-FR" dirty="0"/>
              <a:t>(Couverture Campus Villejuif)</a:t>
            </a:r>
          </a:p>
        </p:txBody>
      </p:sp>
      <p:sp>
        <p:nvSpPr>
          <p:cNvPr id="8" name="Espace réservé du texte 3">
            <a:extLst>
              <a:ext uri="{FF2B5EF4-FFF2-40B4-BE49-F238E27FC236}">
                <a16:creationId xmlns:a16="http://schemas.microsoft.com/office/drawing/2014/main" id="{6FB268AB-2FE2-4B64-912A-BFB4291DCE11}"/>
              </a:ext>
            </a:extLst>
          </p:cNvPr>
          <p:cNvSpPr txBox="1">
            <a:spLocks/>
          </p:cNvSpPr>
          <p:nvPr/>
        </p:nvSpPr>
        <p:spPr>
          <a:xfrm>
            <a:off x="768347" y="1876425"/>
            <a:ext cx="2678113" cy="67945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chemeClr val="bg1"/>
                </a:solidFill>
              </a:rPr>
              <a:t>01/01/2023</a:t>
            </a:r>
          </a:p>
        </p:txBody>
      </p:sp>
      <p:sp>
        <p:nvSpPr>
          <p:cNvPr id="10" name="Titre 2">
            <a:extLst>
              <a:ext uri="{FF2B5EF4-FFF2-40B4-BE49-F238E27FC236}">
                <a16:creationId xmlns:a16="http://schemas.microsoft.com/office/drawing/2014/main" id="{FE20F3FB-774E-4B6F-BB94-FB9DD73B9BEF}"/>
              </a:ext>
            </a:extLst>
          </p:cNvPr>
          <p:cNvSpPr txBox="1">
            <a:spLocks/>
          </p:cNvSpPr>
          <p:nvPr/>
        </p:nvSpPr>
        <p:spPr>
          <a:xfrm>
            <a:off x="768347" y="2697720"/>
            <a:ext cx="5679346" cy="2387600"/>
          </a:xfr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solidFill>
                  <a:schemeClr val="bg1"/>
                </a:solidFill>
                <a:latin typeface="Arial" panose="020B0604020202020204" pitchFamily="34" charset="0"/>
                <a:cs typeface="Arial" panose="020B0604020202020204" pitchFamily="34" charset="0"/>
              </a:rPr>
              <a:t>Titre de la page de couverture</a:t>
            </a:r>
          </a:p>
        </p:txBody>
      </p:sp>
    </p:spTree>
    <p:extLst>
      <p:ext uri="{BB962C8B-B14F-4D97-AF65-F5344CB8AC3E}">
        <p14:creationId xmlns:p14="http://schemas.microsoft.com/office/powerpoint/2010/main" val="183076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071A8E-B030-404E-BBD5-A2778639E453}"/>
              </a:ext>
            </a:extLst>
          </p:cNvPr>
          <p:cNvSpPr>
            <a:spLocks noGrp="1"/>
          </p:cNvSpPr>
          <p:nvPr>
            <p:ph type="title"/>
          </p:nvPr>
        </p:nvSpPr>
        <p:spPr/>
        <p:txBody>
          <a:bodyPr/>
          <a:lstStyle/>
          <a:p>
            <a:r>
              <a:rPr lang="fr-FR" b="1" dirty="0">
                <a:latin typeface="Arial Black" panose="020B0A04020102020204" pitchFamily="34" charset="0"/>
                <a:cs typeface="Arial" panose="020B0604020202020204" pitchFamily="34" charset="0"/>
              </a:rPr>
              <a:t>Titre </a:t>
            </a:r>
            <a:endParaRPr lang="en-US" b="1" dirty="0">
              <a:latin typeface="Arial Black" panose="020B0A040201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C0F3382B-03AC-443C-859D-6E4522E9E08C}"/>
              </a:ext>
            </a:extLst>
          </p:cNvPr>
          <p:cNvSpPr>
            <a:spLocks noGrp="1"/>
          </p:cNvSpPr>
          <p:nvPr>
            <p:ph type="body" sz="quarter" idx="11"/>
          </p:nvPr>
        </p:nvSpPr>
        <p:spPr/>
        <p:txBody>
          <a:bodyPr/>
          <a:lstStyle/>
          <a:p>
            <a:pPr marL="0" indent="0">
              <a:buNone/>
            </a:pPr>
            <a:r>
              <a:rPr lang="fr-FR" dirty="0">
                <a:latin typeface="Arial Black" panose="020B0A04020102020204" pitchFamily="34" charset="0"/>
                <a:cs typeface="Arial" panose="020B0604020202020204" pitchFamily="34" charset="0"/>
              </a:rPr>
              <a:t>Sous-titre</a:t>
            </a:r>
            <a:endParaRPr lang="en-US" dirty="0">
              <a:latin typeface="Arial Black" panose="020B0A040201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8B5C583D-1430-476C-B89F-86DD9FCC18E1}"/>
              </a:ext>
            </a:extLst>
          </p:cNvPr>
          <p:cNvSpPr>
            <a:spLocks noGrp="1"/>
          </p:cNvSpPr>
          <p:nvPr>
            <p:ph type="body" sz="quarter" idx="12"/>
          </p:nvPr>
        </p:nvSpPr>
        <p:spPr/>
        <p:txBody>
          <a:bodyPr/>
          <a:lstStyle/>
          <a:p>
            <a:r>
              <a:rPr lang="en-US" dirty="0">
                <a:latin typeface="Arial" panose="020B0604020202020204" pitchFamily="34" charset="0"/>
                <a:cs typeface="Arial" panose="020B0604020202020204" pitchFamily="34" charset="0"/>
              </a:rPr>
              <a:t>Lorem ipsum dolor sit </a:t>
            </a:r>
            <a:r>
              <a:rPr lang="en-US" dirty="0" err="1">
                <a:latin typeface="Arial" panose="020B0604020202020204" pitchFamily="34" charset="0"/>
                <a:cs typeface="Arial" panose="020B0604020202020204" pitchFamily="34" charset="0"/>
              </a:rPr>
              <a:t>amet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consectetur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adipiscing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elit</a:t>
            </a:r>
            <a:r>
              <a:rPr lang="en-US" dirty="0">
                <a:latin typeface="Arial" panose="020B0604020202020204" pitchFamily="34" charset="0"/>
                <a:cs typeface="Arial" panose="020B0604020202020204" pitchFamily="34" charset="0"/>
              </a:rPr>
              <a:t>, sed do </a:t>
            </a:r>
            <a:r>
              <a:rPr lang="en-US" dirty="0" err="1">
                <a:latin typeface="Arial" panose="020B0604020202020204" pitchFamily="34" charset="0"/>
                <a:cs typeface="Arial" panose="020B0604020202020204" pitchFamily="34" charset="0"/>
              </a:rPr>
              <a:t>eiusmod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tempor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incididunt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labore</a:t>
            </a:r>
            <a:r>
              <a:rPr lang="en-US" dirty="0">
                <a:latin typeface="Arial" panose="020B0604020202020204" pitchFamily="34" charset="0"/>
                <a:cs typeface="Arial" panose="020B0604020202020204" pitchFamily="34" charset="0"/>
              </a:rPr>
              <a:t> et dolore magna </a:t>
            </a:r>
            <a:r>
              <a:rPr lang="en-US" dirty="0" err="1">
                <a:latin typeface="Arial" panose="020B0604020202020204" pitchFamily="34" charset="0"/>
                <a:cs typeface="Arial" panose="020B0604020202020204" pitchFamily="34" charset="0"/>
              </a:rPr>
              <a:t>aliqua</a:t>
            </a:r>
            <a:r>
              <a:rPr lang="en-US" dirty="0">
                <a:latin typeface="Arial" panose="020B0604020202020204" pitchFamily="34" charset="0"/>
                <a:cs typeface="Arial" panose="020B0604020202020204" pitchFamily="34" charset="0"/>
              </a:rPr>
              <a:t>. Ut </a:t>
            </a:r>
            <a:r>
              <a:rPr lang="en-US" dirty="0" err="1">
                <a:latin typeface="Arial" panose="020B0604020202020204" pitchFamily="34" charset="0"/>
                <a:cs typeface="Arial" panose="020B0604020202020204" pitchFamily="34" charset="0"/>
              </a:rPr>
              <a:t>enim</a:t>
            </a:r>
            <a:r>
              <a:rPr lang="en-US" dirty="0">
                <a:latin typeface="Arial" panose="020B0604020202020204" pitchFamily="34" charset="0"/>
                <a:cs typeface="Arial" panose="020B0604020202020204" pitchFamily="34" charset="0"/>
              </a:rPr>
              <a:t> ad minim </a:t>
            </a:r>
            <a:r>
              <a:rPr lang="en-US" dirty="0" err="1">
                <a:latin typeface="Arial" panose="020B0604020202020204" pitchFamily="34" charset="0"/>
                <a:cs typeface="Arial" panose="020B0604020202020204" pitchFamily="34" charset="0"/>
              </a:rPr>
              <a:t>veniam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nostrud</a:t>
            </a:r>
            <a:r>
              <a:rPr lang="en-US" dirty="0">
                <a:latin typeface="Arial" panose="020B0604020202020204" pitchFamily="34" charset="0"/>
                <a:cs typeface="Arial" panose="020B0604020202020204" pitchFamily="34" charset="0"/>
              </a:rPr>
              <a:t> exercitation </a:t>
            </a:r>
            <a:r>
              <a:rPr lang="en-US" dirty="0" err="1">
                <a:latin typeface="Arial" panose="020B0604020202020204" pitchFamily="34" charset="0"/>
                <a:cs typeface="Arial" panose="020B0604020202020204" pitchFamily="34" charset="0"/>
              </a:rPr>
              <a:t>ullamco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laboris</a:t>
            </a:r>
            <a:r>
              <a:rPr lang="en-US" dirty="0">
                <a:latin typeface="Arial" panose="020B0604020202020204" pitchFamily="34" charset="0"/>
                <a:cs typeface="Arial" panose="020B0604020202020204" pitchFamily="34" charset="0"/>
              </a:rPr>
              <a:t> nisi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aliquip</a:t>
            </a:r>
            <a:r>
              <a:rPr lang="en-US" dirty="0">
                <a:latin typeface="Arial" panose="020B0604020202020204" pitchFamily="34" charset="0"/>
                <a:cs typeface="Arial" panose="020B0604020202020204" pitchFamily="34" charset="0"/>
              </a:rPr>
              <a:t> ex </a:t>
            </a:r>
            <a:r>
              <a:rPr lang="en-US" dirty="0" err="1">
                <a:latin typeface="Arial" panose="020B0604020202020204" pitchFamily="34" charset="0"/>
                <a:cs typeface="Arial" panose="020B0604020202020204" pitchFamily="34" charset="0"/>
              </a:rPr>
              <a:t>ea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commodo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consequat</a:t>
            </a:r>
            <a:r>
              <a:rPr lang="en-US" dirty="0">
                <a:latin typeface="Arial" panose="020B0604020202020204" pitchFamily="34" charset="0"/>
                <a:cs typeface="Arial" panose="020B0604020202020204" pitchFamily="34" charset="0"/>
              </a:rPr>
              <a:t>. Duis </a:t>
            </a:r>
            <a:r>
              <a:rPr lang="en-US" dirty="0" err="1">
                <a:latin typeface="Arial" panose="020B0604020202020204" pitchFamily="34" charset="0"/>
                <a:cs typeface="Arial" panose="020B0604020202020204" pitchFamily="34" charset="0"/>
              </a:rPr>
              <a:t>aute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irure</a:t>
            </a:r>
            <a:r>
              <a:rPr lang="en-US" dirty="0">
                <a:latin typeface="Arial" panose="020B0604020202020204" pitchFamily="34" charset="0"/>
                <a:cs typeface="Arial" panose="020B0604020202020204" pitchFamily="34" charset="0"/>
              </a:rPr>
              <a:t> dolor in </a:t>
            </a:r>
            <a:r>
              <a:rPr lang="en-US" dirty="0" err="1">
                <a:latin typeface="Arial" panose="020B0604020202020204" pitchFamily="34" charset="0"/>
                <a:cs typeface="Arial" panose="020B0604020202020204" pitchFamily="34" charset="0"/>
              </a:rPr>
              <a:t>reprehenderit</a:t>
            </a:r>
            <a:r>
              <a:rPr lang="en-US" dirty="0">
                <a:latin typeface="Arial" panose="020B0604020202020204" pitchFamily="34" charset="0"/>
                <a:cs typeface="Arial" panose="020B0604020202020204" pitchFamily="34" charset="0"/>
              </a:rPr>
              <a:t> in </a:t>
            </a:r>
            <a:r>
              <a:rPr lang="en-US" dirty="0" err="1">
                <a:latin typeface="Arial" panose="020B0604020202020204" pitchFamily="34" charset="0"/>
                <a:cs typeface="Arial" panose="020B0604020202020204" pitchFamily="34" charset="0"/>
              </a:rPr>
              <a:t>voluptate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cillum</a:t>
            </a:r>
            <a:r>
              <a:rPr lang="en-US" dirty="0">
                <a:latin typeface="Arial" panose="020B0604020202020204" pitchFamily="34" charset="0"/>
                <a:cs typeface="Arial" panose="020B0604020202020204" pitchFamily="34" charset="0"/>
              </a:rPr>
              <a:t> dolore </a:t>
            </a:r>
            <a:r>
              <a:rPr lang="en-US" dirty="0" err="1">
                <a:latin typeface="Arial" panose="020B0604020202020204" pitchFamily="34" charset="0"/>
                <a:cs typeface="Arial" panose="020B0604020202020204" pitchFamily="34" charset="0"/>
              </a:rPr>
              <a:t>eu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fugiat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nulla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pariatur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Excepteur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occaecat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cupidatat</a:t>
            </a:r>
            <a:r>
              <a:rPr lang="en-US" dirty="0">
                <a:latin typeface="Arial" panose="020B0604020202020204" pitchFamily="34" charset="0"/>
                <a:cs typeface="Arial" panose="020B0604020202020204" pitchFamily="34" charset="0"/>
              </a:rPr>
              <a:t> non </a:t>
            </a:r>
            <a:r>
              <a:rPr lang="en-US" dirty="0" err="1">
                <a:latin typeface="Arial" panose="020B0604020202020204" pitchFamily="34" charset="0"/>
                <a:cs typeface="Arial" panose="020B0604020202020204" pitchFamily="34" charset="0"/>
              </a:rPr>
              <a:t>proident</a:t>
            </a:r>
            <a:r>
              <a:rPr lang="en-US" dirty="0">
                <a:latin typeface="Arial" panose="020B0604020202020204" pitchFamily="34" charset="0"/>
                <a:cs typeface="Arial" panose="020B0604020202020204" pitchFamily="34" charset="0"/>
              </a:rPr>
              <a:t>, sunt in culpa qui </a:t>
            </a:r>
            <a:r>
              <a:rPr lang="en-US" dirty="0" err="1">
                <a:latin typeface="Arial" panose="020B0604020202020204" pitchFamily="34" charset="0"/>
                <a:cs typeface="Arial" panose="020B0604020202020204" pitchFamily="34" charset="0"/>
              </a:rPr>
              <a:t>officia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deserunt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mollit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anim</a:t>
            </a:r>
            <a:r>
              <a:rPr lang="en-US" dirty="0">
                <a:latin typeface="Arial" panose="020B0604020202020204" pitchFamily="34" charset="0"/>
                <a:cs typeface="Arial" panose="020B0604020202020204" pitchFamily="34" charset="0"/>
              </a:rPr>
              <a:t> id </a:t>
            </a:r>
            <a:r>
              <a:rPr lang="en-US" dirty="0" err="1">
                <a:latin typeface="Arial" panose="020B0604020202020204" pitchFamily="34" charset="0"/>
                <a:cs typeface="Arial" panose="020B0604020202020204" pitchFamily="34" charset="0"/>
              </a:rPr>
              <a:t>est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laborum</a:t>
            </a:r>
            <a:r>
              <a:rPr lang="en-US" dirty="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AC4A7C59-38D7-489A-A5B9-B40820611781}"/>
              </a:ext>
            </a:extLst>
          </p:cNvPr>
          <p:cNvSpPr>
            <a:spLocks noGrp="1"/>
          </p:cNvSpPr>
          <p:nvPr>
            <p:ph type="body" sz="quarter" idx="13"/>
          </p:nvPr>
        </p:nvSpPr>
        <p:spPr/>
        <p:txBody>
          <a:bodyPr/>
          <a:lstStyle/>
          <a:p>
            <a:endParaRPr lang="en-US" dirty="0"/>
          </a:p>
        </p:txBody>
      </p:sp>
      <p:sp>
        <p:nvSpPr>
          <p:cNvPr id="11" name="Text Placeholder 10">
            <a:extLst>
              <a:ext uri="{FF2B5EF4-FFF2-40B4-BE49-F238E27FC236}">
                <a16:creationId xmlns:a16="http://schemas.microsoft.com/office/drawing/2014/main" id="{72E4A3E8-BF60-4F02-ACB2-A3CF9BC786FD}"/>
              </a:ext>
            </a:extLst>
          </p:cNvPr>
          <p:cNvSpPr>
            <a:spLocks noGrp="1"/>
          </p:cNvSpPr>
          <p:nvPr>
            <p:ph type="body" sz="quarter" idx="14"/>
          </p:nvPr>
        </p:nvSpPr>
        <p:spPr/>
        <p:txBody>
          <a:bodyPr/>
          <a:lstStyle/>
          <a:p>
            <a:endParaRPr lang="en-US" dirty="0"/>
          </a:p>
        </p:txBody>
      </p:sp>
      <p:sp>
        <p:nvSpPr>
          <p:cNvPr id="12" name="Text Placeholder 11">
            <a:extLst>
              <a:ext uri="{FF2B5EF4-FFF2-40B4-BE49-F238E27FC236}">
                <a16:creationId xmlns:a16="http://schemas.microsoft.com/office/drawing/2014/main" id="{12C3B4C3-ABDD-478A-BD5B-879836BF370C}"/>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C5DCC823-F4A0-405C-B7C5-6004E60218C4}"/>
              </a:ext>
            </a:extLst>
          </p:cNvPr>
          <p:cNvSpPr>
            <a:spLocks noGrp="1"/>
          </p:cNvSpPr>
          <p:nvPr>
            <p:ph type="body" sz="quarter" idx="17"/>
          </p:nvPr>
        </p:nvSpPr>
        <p:spPr>
          <a:prstGeom prst="rect">
            <a:avLst/>
          </a:prstGeom>
        </p:spPr>
        <p:txBody>
          <a:bodyPr/>
          <a:lstStyle/>
          <a:p>
            <a:endParaRPr lang="en-US" dirty="0"/>
          </a:p>
        </p:txBody>
      </p:sp>
      <p:sp>
        <p:nvSpPr>
          <p:cNvPr id="15" name="Text Placeholder 14">
            <a:extLst>
              <a:ext uri="{FF2B5EF4-FFF2-40B4-BE49-F238E27FC236}">
                <a16:creationId xmlns:a16="http://schemas.microsoft.com/office/drawing/2014/main" id="{420C4567-A689-4B9F-8E94-3074C24379F4}"/>
              </a:ext>
            </a:extLst>
          </p:cNvPr>
          <p:cNvSpPr>
            <a:spLocks noGrp="1"/>
          </p:cNvSpPr>
          <p:nvPr>
            <p:ph type="body" sz="quarter" idx="4294967295"/>
          </p:nvPr>
        </p:nvSpPr>
        <p:spPr>
          <a:xfrm>
            <a:off x="11550650" y="4648200"/>
            <a:ext cx="641350" cy="342900"/>
          </a:xfrm>
          <a:prstGeom prst="rect">
            <a:avLst/>
          </a:prstGeom>
        </p:spPr>
        <p:txBody>
          <a:bodyPr/>
          <a:lstStyle/>
          <a:p>
            <a:r>
              <a:rPr lang="fr-FR" dirty="0"/>
              <a:t>03</a:t>
            </a:r>
            <a:endParaRPr lang="en-US" dirty="0"/>
          </a:p>
        </p:txBody>
      </p:sp>
      <p:sp>
        <p:nvSpPr>
          <p:cNvPr id="3" name="Espace réservé du texte 2">
            <a:extLst>
              <a:ext uri="{FF2B5EF4-FFF2-40B4-BE49-F238E27FC236}">
                <a16:creationId xmlns:a16="http://schemas.microsoft.com/office/drawing/2014/main" id="{A398E1D5-01E6-4241-B45A-0CD420E623F8}"/>
              </a:ext>
            </a:extLst>
          </p:cNvPr>
          <p:cNvSpPr>
            <a:spLocks noGrp="1"/>
          </p:cNvSpPr>
          <p:nvPr>
            <p:ph type="body" sz="quarter" idx="16"/>
          </p:nvPr>
        </p:nvSpPr>
        <p:spPr/>
        <p:txBody>
          <a:bodyPr/>
          <a:lstStyle/>
          <a:p>
            <a:endParaRPr lang="fr-FR" dirty="0"/>
          </a:p>
        </p:txBody>
      </p:sp>
    </p:spTree>
    <p:extLst>
      <p:ext uri="{BB962C8B-B14F-4D97-AF65-F5344CB8AC3E}">
        <p14:creationId xmlns:p14="http://schemas.microsoft.com/office/powerpoint/2010/main" val="193199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071A8E-B030-404E-BBD5-A2778639E453}"/>
              </a:ext>
            </a:extLst>
          </p:cNvPr>
          <p:cNvSpPr>
            <a:spLocks noGrp="1"/>
          </p:cNvSpPr>
          <p:nvPr>
            <p:ph type="title"/>
          </p:nvPr>
        </p:nvSpPr>
        <p:spPr/>
        <p:txBody>
          <a:bodyPr/>
          <a:lstStyle/>
          <a:p>
            <a:r>
              <a:rPr lang="fr-FR" dirty="0">
                <a:latin typeface="Arial Black" panose="020B0A04020102020204" pitchFamily="34" charset="0"/>
              </a:rPr>
              <a:t>Titre </a:t>
            </a:r>
            <a:endParaRPr lang="en-US" dirty="0">
              <a:latin typeface="Arial Black" panose="020B0A04020102020204" pitchFamily="34" charset="0"/>
            </a:endParaRPr>
          </a:p>
        </p:txBody>
      </p:sp>
      <p:sp>
        <p:nvSpPr>
          <p:cNvPr id="8" name="Text Placeholder 7">
            <a:extLst>
              <a:ext uri="{FF2B5EF4-FFF2-40B4-BE49-F238E27FC236}">
                <a16:creationId xmlns:a16="http://schemas.microsoft.com/office/drawing/2014/main" id="{C0F3382B-03AC-443C-859D-6E4522E9E08C}"/>
              </a:ext>
            </a:extLst>
          </p:cNvPr>
          <p:cNvSpPr>
            <a:spLocks noGrp="1"/>
          </p:cNvSpPr>
          <p:nvPr>
            <p:ph type="body" sz="quarter" idx="11"/>
          </p:nvPr>
        </p:nvSpPr>
        <p:spPr/>
        <p:txBody>
          <a:bodyPr/>
          <a:lstStyle/>
          <a:p>
            <a:pPr marL="0" indent="0">
              <a:buNone/>
            </a:pPr>
            <a:r>
              <a:rPr lang="fr-FR" dirty="0">
                <a:latin typeface="Arial Black" panose="020B0A04020102020204" pitchFamily="34" charset="0"/>
              </a:rPr>
              <a:t>Sous-titre</a:t>
            </a:r>
            <a:endParaRPr lang="en-US" dirty="0">
              <a:latin typeface="Arial Black" panose="020B0A04020102020204" pitchFamily="34" charset="0"/>
            </a:endParaRPr>
          </a:p>
        </p:txBody>
      </p:sp>
      <p:sp>
        <p:nvSpPr>
          <p:cNvPr id="9" name="Text Placeholder 8">
            <a:extLst>
              <a:ext uri="{FF2B5EF4-FFF2-40B4-BE49-F238E27FC236}">
                <a16:creationId xmlns:a16="http://schemas.microsoft.com/office/drawing/2014/main" id="{8B5C583D-1430-476C-B89F-86DD9FCC18E1}"/>
              </a:ext>
            </a:extLst>
          </p:cNvPr>
          <p:cNvSpPr>
            <a:spLocks noGrp="1"/>
          </p:cNvSpPr>
          <p:nvPr>
            <p:ph type="body" sz="quarter" idx="12"/>
          </p:nvPr>
        </p:nvSpPr>
        <p:spPr/>
        <p:txBody>
          <a:bodyPr/>
          <a:lstStyle/>
          <a:p>
            <a:r>
              <a:rPr lang="en-US" dirty="0">
                <a:latin typeface="Arial" panose="020B0604020202020204" pitchFamily="34" charset="0"/>
                <a:cs typeface="Arial" panose="020B0604020202020204" pitchFamily="34" charset="0"/>
              </a:rPr>
              <a:t>Lorem ipsum dolor sit </a:t>
            </a:r>
            <a:r>
              <a:rPr lang="en-US" dirty="0" err="1">
                <a:latin typeface="Arial" panose="020B0604020202020204" pitchFamily="34" charset="0"/>
                <a:cs typeface="Arial" panose="020B0604020202020204" pitchFamily="34" charset="0"/>
              </a:rPr>
              <a:t>amet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consectetur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adipiscing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elit</a:t>
            </a:r>
            <a:r>
              <a:rPr lang="en-US" dirty="0">
                <a:latin typeface="Arial" panose="020B0604020202020204" pitchFamily="34" charset="0"/>
                <a:cs typeface="Arial" panose="020B0604020202020204" pitchFamily="34" charset="0"/>
              </a:rPr>
              <a:t>, sed do </a:t>
            </a:r>
            <a:r>
              <a:rPr lang="en-US" dirty="0" err="1">
                <a:latin typeface="Arial" panose="020B0604020202020204" pitchFamily="34" charset="0"/>
                <a:cs typeface="Arial" panose="020B0604020202020204" pitchFamily="34" charset="0"/>
              </a:rPr>
              <a:t>eiusmod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tempor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incididunt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labore</a:t>
            </a:r>
            <a:r>
              <a:rPr lang="en-US" dirty="0">
                <a:latin typeface="Arial" panose="020B0604020202020204" pitchFamily="34" charset="0"/>
                <a:cs typeface="Arial" panose="020B0604020202020204" pitchFamily="34" charset="0"/>
              </a:rPr>
              <a:t> et dolore magna </a:t>
            </a:r>
            <a:r>
              <a:rPr lang="en-US" dirty="0" err="1">
                <a:latin typeface="Arial" panose="020B0604020202020204" pitchFamily="34" charset="0"/>
                <a:cs typeface="Arial" panose="020B0604020202020204" pitchFamily="34" charset="0"/>
              </a:rPr>
              <a:t>aliqua</a:t>
            </a:r>
            <a:r>
              <a:rPr lang="en-US" dirty="0">
                <a:latin typeface="Arial" panose="020B0604020202020204" pitchFamily="34" charset="0"/>
                <a:cs typeface="Arial" panose="020B0604020202020204" pitchFamily="34" charset="0"/>
              </a:rPr>
              <a:t>. Ut </a:t>
            </a:r>
            <a:r>
              <a:rPr lang="en-US" dirty="0" err="1">
                <a:latin typeface="Arial" panose="020B0604020202020204" pitchFamily="34" charset="0"/>
                <a:cs typeface="Arial" panose="020B0604020202020204" pitchFamily="34" charset="0"/>
              </a:rPr>
              <a:t>enim</a:t>
            </a:r>
            <a:r>
              <a:rPr lang="en-US" dirty="0">
                <a:latin typeface="Arial" panose="020B0604020202020204" pitchFamily="34" charset="0"/>
                <a:cs typeface="Arial" panose="020B0604020202020204" pitchFamily="34" charset="0"/>
              </a:rPr>
              <a:t> ad minim </a:t>
            </a:r>
            <a:r>
              <a:rPr lang="en-US" dirty="0" err="1">
                <a:latin typeface="Arial" panose="020B0604020202020204" pitchFamily="34" charset="0"/>
                <a:cs typeface="Arial" panose="020B0604020202020204" pitchFamily="34" charset="0"/>
              </a:rPr>
              <a:t>veniam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nostrud</a:t>
            </a:r>
            <a:r>
              <a:rPr lang="en-US" dirty="0">
                <a:latin typeface="Arial" panose="020B0604020202020204" pitchFamily="34" charset="0"/>
                <a:cs typeface="Arial" panose="020B0604020202020204" pitchFamily="34" charset="0"/>
              </a:rPr>
              <a:t> exercitation </a:t>
            </a:r>
            <a:r>
              <a:rPr lang="en-US" dirty="0" err="1">
                <a:latin typeface="Arial" panose="020B0604020202020204" pitchFamily="34" charset="0"/>
                <a:cs typeface="Arial" panose="020B0604020202020204" pitchFamily="34" charset="0"/>
              </a:rPr>
              <a:t>ullamco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laboris</a:t>
            </a:r>
            <a:r>
              <a:rPr lang="en-US" dirty="0">
                <a:latin typeface="Arial" panose="020B0604020202020204" pitchFamily="34" charset="0"/>
                <a:cs typeface="Arial" panose="020B0604020202020204" pitchFamily="34" charset="0"/>
              </a:rPr>
              <a:t> nisi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aliquip</a:t>
            </a:r>
            <a:r>
              <a:rPr lang="en-US" dirty="0">
                <a:latin typeface="Arial" panose="020B0604020202020204" pitchFamily="34" charset="0"/>
                <a:cs typeface="Arial" panose="020B0604020202020204" pitchFamily="34" charset="0"/>
              </a:rPr>
              <a:t> ex </a:t>
            </a:r>
            <a:r>
              <a:rPr lang="en-US" dirty="0" err="1">
                <a:latin typeface="Arial" panose="020B0604020202020204" pitchFamily="34" charset="0"/>
                <a:cs typeface="Arial" panose="020B0604020202020204" pitchFamily="34" charset="0"/>
              </a:rPr>
              <a:t>ea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commodo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consequat</a:t>
            </a:r>
            <a:r>
              <a:rPr lang="en-US" dirty="0">
                <a:latin typeface="Arial" panose="020B0604020202020204" pitchFamily="34" charset="0"/>
                <a:cs typeface="Arial" panose="020B0604020202020204" pitchFamily="34" charset="0"/>
              </a:rPr>
              <a:t>. Duis </a:t>
            </a:r>
            <a:r>
              <a:rPr lang="en-US" dirty="0" err="1">
                <a:latin typeface="Arial" panose="020B0604020202020204" pitchFamily="34" charset="0"/>
                <a:cs typeface="Arial" panose="020B0604020202020204" pitchFamily="34" charset="0"/>
              </a:rPr>
              <a:t>aute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irure</a:t>
            </a:r>
            <a:r>
              <a:rPr lang="en-US" dirty="0">
                <a:latin typeface="Arial" panose="020B0604020202020204" pitchFamily="34" charset="0"/>
                <a:cs typeface="Arial" panose="020B0604020202020204" pitchFamily="34" charset="0"/>
              </a:rPr>
              <a:t> dolor in </a:t>
            </a:r>
            <a:r>
              <a:rPr lang="en-US" dirty="0" err="1">
                <a:latin typeface="Arial" panose="020B0604020202020204" pitchFamily="34" charset="0"/>
                <a:cs typeface="Arial" panose="020B0604020202020204" pitchFamily="34" charset="0"/>
              </a:rPr>
              <a:t>reprehenderit</a:t>
            </a:r>
            <a:r>
              <a:rPr lang="en-US" dirty="0">
                <a:latin typeface="Arial" panose="020B0604020202020204" pitchFamily="34" charset="0"/>
                <a:cs typeface="Arial" panose="020B0604020202020204" pitchFamily="34" charset="0"/>
              </a:rPr>
              <a:t> in </a:t>
            </a:r>
            <a:r>
              <a:rPr lang="en-US" dirty="0" err="1">
                <a:latin typeface="Arial" panose="020B0604020202020204" pitchFamily="34" charset="0"/>
                <a:cs typeface="Arial" panose="020B0604020202020204" pitchFamily="34" charset="0"/>
              </a:rPr>
              <a:t>voluptate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cillum</a:t>
            </a:r>
            <a:r>
              <a:rPr lang="en-US" dirty="0">
                <a:latin typeface="Arial" panose="020B0604020202020204" pitchFamily="34" charset="0"/>
                <a:cs typeface="Arial" panose="020B0604020202020204" pitchFamily="34" charset="0"/>
              </a:rPr>
              <a:t> dolore </a:t>
            </a:r>
            <a:r>
              <a:rPr lang="en-US" dirty="0" err="1">
                <a:latin typeface="Arial" panose="020B0604020202020204" pitchFamily="34" charset="0"/>
                <a:cs typeface="Arial" panose="020B0604020202020204" pitchFamily="34" charset="0"/>
              </a:rPr>
              <a:t>eu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fugiat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nulla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pariatur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Excepteur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occaecat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cupidatat</a:t>
            </a:r>
            <a:r>
              <a:rPr lang="en-US" dirty="0">
                <a:latin typeface="Arial" panose="020B0604020202020204" pitchFamily="34" charset="0"/>
                <a:cs typeface="Arial" panose="020B0604020202020204" pitchFamily="34" charset="0"/>
              </a:rPr>
              <a:t> non </a:t>
            </a:r>
            <a:r>
              <a:rPr lang="en-US" dirty="0" err="1">
                <a:latin typeface="Arial" panose="020B0604020202020204" pitchFamily="34" charset="0"/>
                <a:cs typeface="Arial" panose="020B0604020202020204" pitchFamily="34" charset="0"/>
              </a:rPr>
              <a:t>proident</a:t>
            </a:r>
            <a:r>
              <a:rPr lang="en-US" dirty="0">
                <a:latin typeface="Arial" panose="020B0604020202020204" pitchFamily="34" charset="0"/>
                <a:cs typeface="Arial" panose="020B0604020202020204" pitchFamily="34" charset="0"/>
              </a:rPr>
              <a:t>, sunt in culpa qui </a:t>
            </a:r>
            <a:r>
              <a:rPr lang="en-US" dirty="0" err="1">
                <a:latin typeface="Arial" panose="020B0604020202020204" pitchFamily="34" charset="0"/>
                <a:cs typeface="Arial" panose="020B0604020202020204" pitchFamily="34" charset="0"/>
              </a:rPr>
              <a:t>officia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deserunt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mollit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anim</a:t>
            </a:r>
            <a:r>
              <a:rPr lang="en-US" dirty="0">
                <a:latin typeface="Arial" panose="020B0604020202020204" pitchFamily="34" charset="0"/>
                <a:cs typeface="Arial" panose="020B0604020202020204" pitchFamily="34" charset="0"/>
              </a:rPr>
              <a:t> id </a:t>
            </a:r>
            <a:r>
              <a:rPr lang="en-US" dirty="0" err="1">
                <a:latin typeface="Arial" panose="020B0604020202020204" pitchFamily="34" charset="0"/>
                <a:cs typeface="Arial" panose="020B0604020202020204" pitchFamily="34" charset="0"/>
              </a:rPr>
              <a:t>est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laborum</a:t>
            </a:r>
            <a:r>
              <a:rPr lang="en-US" dirty="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endParaRPr lang="en-US" dirty="0"/>
          </a:p>
          <a:p>
            <a:endParaRPr lang="en-US" dirty="0"/>
          </a:p>
        </p:txBody>
      </p:sp>
      <p:sp>
        <p:nvSpPr>
          <p:cNvPr id="10" name="Text Placeholder 9">
            <a:extLst>
              <a:ext uri="{FF2B5EF4-FFF2-40B4-BE49-F238E27FC236}">
                <a16:creationId xmlns:a16="http://schemas.microsoft.com/office/drawing/2014/main" id="{AC4A7C59-38D7-489A-A5B9-B40820611781}"/>
              </a:ext>
            </a:extLst>
          </p:cNvPr>
          <p:cNvSpPr>
            <a:spLocks noGrp="1"/>
          </p:cNvSpPr>
          <p:nvPr>
            <p:ph type="body" sz="quarter" idx="14"/>
          </p:nvPr>
        </p:nvSpPr>
        <p:spPr/>
        <p:txBody>
          <a:bodyPr/>
          <a:lstStyle/>
          <a:p>
            <a:endParaRPr lang="en-US" dirty="0"/>
          </a:p>
        </p:txBody>
      </p:sp>
      <p:sp>
        <p:nvSpPr>
          <p:cNvPr id="11" name="Text Placeholder 10">
            <a:extLst>
              <a:ext uri="{FF2B5EF4-FFF2-40B4-BE49-F238E27FC236}">
                <a16:creationId xmlns:a16="http://schemas.microsoft.com/office/drawing/2014/main" id="{72E4A3E8-BF60-4F02-ACB2-A3CF9BC786FD}"/>
              </a:ext>
            </a:extLst>
          </p:cNvPr>
          <p:cNvSpPr>
            <a:spLocks noGrp="1"/>
          </p:cNvSpPr>
          <p:nvPr>
            <p:ph type="body" sz="quarter" idx="15"/>
          </p:nvPr>
        </p:nvSpPr>
        <p:spPr/>
        <p:txBody>
          <a:bodyPr/>
          <a:lstStyle/>
          <a:p>
            <a:endParaRPr lang="en-US" dirty="0"/>
          </a:p>
        </p:txBody>
      </p:sp>
      <p:sp>
        <p:nvSpPr>
          <p:cNvPr id="12" name="Text Placeholder 11">
            <a:extLst>
              <a:ext uri="{FF2B5EF4-FFF2-40B4-BE49-F238E27FC236}">
                <a16:creationId xmlns:a16="http://schemas.microsoft.com/office/drawing/2014/main" id="{12C3B4C3-ABDD-478A-BD5B-879836BF370C}"/>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274403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BEFD9FD-D9AC-45B1-8CC6-6079DB7BAD0B}"/>
              </a:ext>
            </a:extLst>
          </p:cNvPr>
          <p:cNvSpPr>
            <a:spLocks noGrp="1"/>
          </p:cNvSpPr>
          <p:nvPr>
            <p:ph type="title"/>
          </p:nvPr>
        </p:nvSpPr>
        <p:spPr/>
        <p:txBody>
          <a:bodyPr/>
          <a:lstStyle/>
          <a:p>
            <a:r>
              <a:rPr lang="fr-FR" dirty="0">
                <a:latin typeface="Arial Black" panose="020B0A04020102020204" pitchFamily="34" charset="0"/>
              </a:rPr>
              <a:t>Titre </a:t>
            </a:r>
            <a:endParaRPr lang="en-US" dirty="0">
              <a:latin typeface="Arial Black" panose="020B0A04020102020204" pitchFamily="34" charset="0"/>
            </a:endParaRPr>
          </a:p>
        </p:txBody>
      </p:sp>
      <p:sp>
        <p:nvSpPr>
          <p:cNvPr id="11" name="Text Placeholder 10">
            <a:extLst>
              <a:ext uri="{FF2B5EF4-FFF2-40B4-BE49-F238E27FC236}">
                <a16:creationId xmlns:a16="http://schemas.microsoft.com/office/drawing/2014/main" id="{A9042103-3B21-47D3-96E8-01B554A2E723}"/>
              </a:ext>
            </a:extLst>
          </p:cNvPr>
          <p:cNvSpPr>
            <a:spLocks noGrp="1"/>
          </p:cNvSpPr>
          <p:nvPr>
            <p:ph type="body" sz="quarter" idx="11"/>
          </p:nvPr>
        </p:nvSpPr>
        <p:spPr/>
        <p:txBody>
          <a:bodyPr/>
          <a:lstStyle/>
          <a:p>
            <a:pPr marL="0" indent="0">
              <a:buNone/>
            </a:pPr>
            <a:r>
              <a:rPr lang="fr-FR" dirty="0">
                <a:latin typeface="Arial Black" panose="020B0A04020102020204" pitchFamily="34" charset="0"/>
              </a:rPr>
              <a:t>Sous-titre</a:t>
            </a:r>
            <a:endParaRPr lang="en-US" dirty="0">
              <a:latin typeface="Arial Black" panose="020B0A04020102020204" pitchFamily="34" charset="0"/>
            </a:endParaRPr>
          </a:p>
        </p:txBody>
      </p:sp>
      <p:sp>
        <p:nvSpPr>
          <p:cNvPr id="12" name="Text Placeholder 11">
            <a:extLst>
              <a:ext uri="{FF2B5EF4-FFF2-40B4-BE49-F238E27FC236}">
                <a16:creationId xmlns:a16="http://schemas.microsoft.com/office/drawing/2014/main" id="{527EE739-11C4-4035-A894-9561F5B63E65}"/>
              </a:ext>
            </a:extLst>
          </p:cNvPr>
          <p:cNvSpPr>
            <a:spLocks noGrp="1"/>
          </p:cNvSpPr>
          <p:nvPr>
            <p:ph type="body" sz="quarter" idx="12"/>
          </p:nvPr>
        </p:nvSpPr>
        <p:spPr/>
        <p:txBody>
          <a:bodyPr/>
          <a:lstStyle/>
          <a:p>
            <a:r>
              <a:rPr lang="en-US" dirty="0">
                <a:latin typeface="Arial" panose="020B0604020202020204" pitchFamily="34" charset="0"/>
                <a:cs typeface="Arial" panose="020B0604020202020204" pitchFamily="34" charset="0"/>
              </a:rPr>
              <a:t>Lorem ipsum dolor sit </a:t>
            </a:r>
            <a:r>
              <a:rPr lang="en-US" dirty="0" err="1">
                <a:latin typeface="Arial" panose="020B0604020202020204" pitchFamily="34" charset="0"/>
                <a:cs typeface="Arial" panose="020B0604020202020204" pitchFamily="34" charset="0"/>
              </a:rPr>
              <a:t>amet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consectetur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adipiscing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elit</a:t>
            </a:r>
            <a:r>
              <a:rPr lang="en-US" dirty="0">
                <a:latin typeface="Arial" panose="020B0604020202020204" pitchFamily="34" charset="0"/>
                <a:cs typeface="Arial" panose="020B0604020202020204" pitchFamily="34" charset="0"/>
              </a:rPr>
              <a:t>, sed do </a:t>
            </a:r>
            <a:r>
              <a:rPr lang="en-US" dirty="0" err="1">
                <a:latin typeface="Arial" panose="020B0604020202020204" pitchFamily="34" charset="0"/>
                <a:cs typeface="Arial" panose="020B0604020202020204" pitchFamily="34" charset="0"/>
              </a:rPr>
              <a:t>eiusmod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tempor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incididunt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labore</a:t>
            </a:r>
            <a:r>
              <a:rPr lang="en-US" dirty="0">
                <a:latin typeface="Arial" panose="020B0604020202020204" pitchFamily="34" charset="0"/>
                <a:cs typeface="Arial" panose="020B0604020202020204" pitchFamily="34" charset="0"/>
              </a:rPr>
              <a:t> et dolore magna </a:t>
            </a:r>
            <a:r>
              <a:rPr lang="en-US" dirty="0" err="1">
                <a:latin typeface="Arial" panose="020B0604020202020204" pitchFamily="34" charset="0"/>
                <a:cs typeface="Arial" panose="020B0604020202020204" pitchFamily="34" charset="0"/>
              </a:rPr>
              <a:t>aliqua</a:t>
            </a:r>
            <a:r>
              <a:rPr lang="en-US" dirty="0">
                <a:latin typeface="Arial" panose="020B0604020202020204" pitchFamily="34" charset="0"/>
                <a:cs typeface="Arial" panose="020B0604020202020204" pitchFamily="34" charset="0"/>
              </a:rPr>
              <a:t>. Ut </a:t>
            </a:r>
            <a:r>
              <a:rPr lang="en-US" dirty="0" err="1">
                <a:latin typeface="Arial" panose="020B0604020202020204" pitchFamily="34" charset="0"/>
                <a:cs typeface="Arial" panose="020B0604020202020204" pitchFamily="34" charset="0"/>
              </a:rPr>
              <a:t>enim</a:t>
            </a:r>
            <a:r>
              <a:rPr lang="en-US" dirty="0">
                <a:latin typeface="Arial" panose="020B0604020202020204" pitchFamily="34" charset="0"/>
                <a:cs typeface="Arial" panose="020B0604020202020204" pitchFamily="34" charset="0"/>
              </a:rPr>
              <a:t> ad minim </a:t>
            </a:r>
            <a:r>
              <a:rPr lang="en-US" dirty="0" err="1">
                <a:latin typeface="Arial" panose="020B0604020202020204" pitchFamily="34" charset="0"/>
                <a:cs typeface="Arial" panose="020B0604020202020204" pitchFamily="34" charset="0"/>
              </a:rPr>
              <a:t>veniam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nostrud</a:t>
            </a:r>
            <a:r>
              <a:rPr lang="en-US" dirty="0">
                <a:latin typeface="Arial" panose="020B0604020202020204" pitchFamily="34" charset="0"/>
                <a:cs typeface="Arial" panose="020B0604020202020204" pitchFamily="34" charset="0"/>
              </a:rPr>
              <a:t> exercitation </a:t>
            </a:r>
            <a:r>
              <a:rPr lang="en-US" dirty="0" err="1">
                <a:latin typeface="Arial" panose="020B0604020202020204" pitchFamily="34" charset="0"/>
                <a:cs typeface="Arial" panose="020B0604020202020204" pitchFamily="34" charset="0"/>
              </a:rPr>
              <a:t>ullamco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laboris</a:t>
            </a:r>
            <a:r>
              <a:rPr lang="en-US" dirty="0">
                <a:latin typeface="Arial" panose="020B0604020202020204" pitchFamily="34" charset="0"/>
                <a:cs typeface="Arial" panose="020B0604020202020204" pitchFamily="34" charset="0"/>
              </a:rPr>
              <a:t> nisi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aliquip</a:t>
            </a:r>
            <a:r>
              <a:rPr lang="en-US" dirty="0">
                <a:latin typeface="Arial" panose="020B0604020202020204" pitchFamily="34" charset="0"/>
                <a:cs typeface="Arial" panose="020B0604020202020204" pitchFamily="34" charset="0"/>
              </a:rPr>
              <a:t> ex </a:t>
            </a:r>
            <a:r>
              <a:rPr lang="en-US" dirty="0" err="1">
                <a:latin typeface="Arial" panose="020B0604020202020204" pitchFamily="34" charset="0"/>
                <a:cs typeface="Arial" panose="020B0604020202020204" pitchFamily="34" charset="0"/>
              </a:rPr>
              <a:t>ea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commodo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consequat</a:t>
            </a:r>
            <a:r>
              <a:rPr lang="en-US" dirty="0">
                <a:latin typeface="Arial" panose="020B0604020202020204" pitchFamily="34" charset="0"/>
                <a:cs typeface="Arial" panose="020B0604020202020204" pitchFamily="34" charset="0"/>
              </a:rPr>
              <a:t>. Duis </a:t>
            </a:r>
            <a:r>
              <a:rPr lang="en-US" dirty="0" err="1">
                <a:latin typeface="Arial" panose="020B0604020202020204" pitchFamily="34" charset="0"/>
                <a:cs typeface="Arial" panose="020B0604020202020204" pitchFamily="34" charset="0"/>
              </a:rPr>
              <a:t>aute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irure</a:t>
            </a:r>
            <a:r>
              <a:rPr lang="en-US" dirty="0">
                <a:latin typeface="Arial" panose="020B0604020202020204" pitchFamily="34" charset="0"/>
                <a:cs typeface="Arial" panose="020B0604020202020204" pitchFamily="34" charset="0"/>
              </a:rPr>
              <a:t> dolor in </a:t>
            </a:r>
            <a:r>
              <a:rPr lang="en-US" dirty="0" err="1">
                <a:latin typeface="Arial" panose="020B0604020202020204" pitchFamily="34" charset="0"/>
                <a:cs typeface="Arial" panose="020B0604020202020204" pitchFamily="34" charset="0"/>
              </a:rPr>
              <a:t>reprehenderit</a:t>
            </a:r>
            <a:r>
              <a:rPr lang="en-US" dirty="0">
                <a:latin typeface="Arial" panose="020B0604020202020204" pitchFamily="34" charset="0"/>
                <a:cs typeface="Arial" panose="020B0604020202020204" pitchFamily="34" charset="0"/>
              </a:rPr>
              <a:t> in </a:t>
            </a:r>
            <a:r>
              <a:rPr lang="en-US" dirty="0" err="1">
                <a:latin typeface="Arial" panose="020B0604020202020204" pitchFamily="34" charset="0"/>
                <a:cs typeface="Arial" panose="020B0604020202020204" pitchFamily="34" charset="0"/>
              </a:rPr>
              <a:t>voluptate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cillum</a:t>
            </a:r>
            <a:r>
              <a:rPr lang="en-US" dirty="0">
                <a:latin typeface="Arial" panose="020B0604020202020204" pitchFamily="34" charset="0"/>
                <a:cs typeface="Arial" panose="020B0604020202020204" pitchFamily="34" charset="0"/>
              </a:rPr>
              <a:t> dolore </a:t>
            </a:r>
            <a:r>
              <a:rPr lang="en-US" dirty="0" err="1">
                <a:latin typeface="Arial" panose="020B0604020202020204" pitchFamily="34" charset="0"/>
                <a:cs typeface="Arial" panose="020B0604020202020204" pitchFamily="34" charset="0"/>
              </a:rPr>
              <a:t>eu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fugiat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nulla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pariatur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Excepteur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occaecat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cupidatat</a:t>
            </a:r>
            <a:r>
              <a:rPr lang="en-US" dirty="0">
                <a:latin typeface="Arial" panose="020B0604020202020204" pitchFamily="34" charset="0"/>
                <a:cs typeface="Arial" panose="020B0604020202020204" pitchFamily="34" charset="0"/>
              </a:rPr>
              <a:t> non </a:t>
            </a:r>
            <a:r>
              <a:rPr lang="en-US" dirty="0" err="1">
                <a:latin typeface="Arial" panose="020B0604020202020204" pitchFamily="34" charset="0"/>
                <a:cs typeface="Arial" panose="020B0604020202020204" pitchFamily="34" charset="0"/>
              </a:rPr>
              <a:t>proident</a:t>
            </a:r>
            <a:r>
              <a:rPr lang="en-US" dirty="0">
                <a:latin typeface="Arial" panose="020B0604020202020204" pitchFamily="34" charset="0"/>
                <a:cs typeface="Arial" panose="020B0604020202020204" pitchFamily="34" charset="0"/>
              </a:rPr>
              <a:t>, sunt in culpa qui </a:t>
            </a:r>
            <a:r>
              <a:rPr lang="en-US" dirty="0" err="1">
                <a:latin typeface="Arial" panose="020B0604020202020204" pitchFamily="34" charset="0"/>
                <a:cs typeface="Arial" panose="020B0604020202020204" pitchFamily="34" charset="0"/>
              </a:rPr>
              <a:t>officia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deserunt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mollit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anim</a:t>
            </a:r>
            <a:r>
              <a:rPr lang="en-US" dirty="0">
                <a:latin typeface="Arial" panose="020B0604020202020204" pitchFamily="34" charset="0"/>
                <a:cs typeface="Arial" panose="020B0604020202020204" pitchFamily="34" charset="0"/>
              </a:rPr>
              <a:t> id </a:t>
            </a:r>
            <a:r>
              <a:rPr lang="en-US" dirty="0" err="1">
                <a:latin typeface="Arial" panose="020B0604020202020204" pitchFamily="34" charset="0"/>
                <a:cs typeface="Arial" panose="020B0604020202020204" pitchFamily="34" charset="0"/>
              </a:rPr>
              <a:t>est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laborum</a:t>
            </a:r>
            <a:r>
              <a:rPr lang="en-US" dirty="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endParaRPr lang="en-US" dirty="0"/>
          </a:p>
          <a:p>
            <a:endParaRPr lang="en-US" dirty="0"/>
          </a:p>
        </p:txBody>
      </p:sp>
      <p:sp>
        <p:nvSpPr>
          <p:cNvPr id="13" name="Text Placeholder 12">
            <a:extLst>
              <a:ext uri="{FF2B5EF4-FFF2-40B4-BE49-F238E27FC236}">
                <a16:creationId xmlns:a16="http://schemas.microsoft.com/office/drawing/2014/main" id="{28211E7E-270A-4B75-82F3-E3CA7EBC9770}"/>
              </a:ext>
            </a:extLst>
          </p:cNvPr>
          <p:cNvSpPr>
            <a:spLocks noGrp="1"/>
          </p:cNvSpPr>
          <p:nvPr>
            <p:ph type="body" sz="quarter" idx="13"/>
          </p:nvPr>
        </p:nvSpPr>
        <p:spPr/>
        <p:txBody>
          <a:bodyPr/>
          <a:lstStyle/>
          <a:p>
            <a:r>
              <a:rPr lang="fr-FR" dirty="0"/>
              <a:t>Texte </a:t>
            </a:r>
            <a:endParaRPr lang="en-US" dirty="0"/>
          </a:p>
        </p:txBody>
      </p:sp>
      <p:sp>
        <p:nvSpPr>
          <p:cNvPr id="14" name="Text Placeholder 13">
            <a:extLst>
              <a:ext uri="{FF2B5EF4-FFF2-40B4-BE49-F238E27FC236}">
                <a16:creationId xmlns:a16="http://schemas.microsoft.com/office/drawing/2014/main" id="{632F3992-7459-492C-84F2-F3C582FA351D}"/>
              </a:ext>
            </a:extLst>
          </p:cNvPr>
          <p:cNvSpPr>
            <a:spLocks noGrp="1"/>
          </p:cNvSpPr>
          <p:nvPr>
            <p:ph type="body" sz="quarter" idx="14"/>
          </p:nvPr>
        </p:nvSpPr>
        <p:spPr/>
        <p:txBody>
          <a:bodyPr/>
          <a:lstStyle/>
          <a:p>
            <a:r>
              <a:rPr lang="fr-FR" dirty="0"/>
              <a:t>Texte </a:t>
            </a:r>
            <a:endParaRPr lang="en-US" dirty="0"/>
          </a:p>
        </p:txBody>
      </p:sp>
      <p:sp>
        <p:nvSpPr>
          <p:cNvPr id="15" name="Text Placeholder 14">
            <a:extLst>
              <a:ext uri="{FF2B5EF4-FFF2-40B4-BE49-F238E27FC236}">
                <a16:creationId xmlns:a16="http://schemas.microsoft.com/office/drawing/2014/main" id="{FFF496A8-17CC-45F0-8FD7-C09F494A950D}"/>
              </a:ext>
            </a:extLst>
          </p:cNvPr>
          <p:cNvSpPr>
            <a:spLocks noGrp="1"/>
          </p:cNvSpPr>
          <p:nvPr>
            <p:ph type="body" sz="quarter" idx="15"/>
          </p:nvPr>
        </p:nvSpPr>
        <p:spPr/>
        <p:txBody>
          <a:bodyPr/>
          <a:lstStyle/>
          <a:p>
            <a:r>
              <a:rPr lang="fr-FR" dirty="0"/>
              <a:t>Texte </a:t>
            </a:r>
            <a:endParaRPr lang="en-US" dirty="0"/>
          </a:p>
        </p:txBody>
      </p:sp>
      <p:sp>
        <p:nvSpPr>
          <p:cNvPr id="16" name="Text Placeholder 15">
            <a:extLst>
              <a:ext uri="{FF2B5EF4-FFF2-40B4-BE49-F238E27FC236}">
                <a16:creationId xmlns:a16="http://schemas.microsoft.com/office/drawing/2014/main" id="{DC7CAF23-BC44-4765-A2EA-BB9AEC8711D7}"/>
              </a:ext>
            </a:extLst>
          </p:cNvPr>
          <p:cNvSpPr>
            <a:spLocks noGrp="1"/>
          </p:cNvSpPr>
          <p:nvPr>
            <p:ph type="body" sz="quarter" idx="17"/>
          </p:nvPr>
        </p:nvSpPr>
        <p:spPr/>
        <p:txBody>
          <a:bodyPr/>
          <a:lstStyle/>
          <a:p>
            <a:r>
              <a:rPr lang="fr-FR" dirty="0"/>
              <a:t>Texte </a:t>
            </a:r>
            <a:endParaRPr lang="en-US" dirty="0"/>
          </a:p>
        </p:txBody>
      </p:sp>
    </p:spTree>
    <p:extLst>
      <p:ext uri="{BB962C8B-B14F-4D97-AF65-F5344CB8AC3E}">
        <p14:creationId xmlns:p14="http://schemas.microsoft.com/office/powerpoint/2010/main" val="11608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B4F5557-3B88-4B3B-AF5F-B2F85CB1296A}"/>
              </a:ext>
            </a:extLst>
          </p:cNvPr>
          <p:cNvSpPr>
            <a:spLocks noGrp="1"/>
          </p:cNvSpPr>
          <p:nvPr>
            <p:ph type="body" sz="quarter" idx="11"/>
          </p:nvPr>
        </p:nvSpPr>
        <p:spPr/>
        <p:txBody>
          <a:bodyPr/>
          <a:lstStyle/>
          <a:p>
            <a:pPr marL="0" indent="0">
              <a:buNone/>
            </a:pPr>
            <a:r>
              <a:rPr lang="fr-FR" dirty="0">
                <a:solidFill>
                  <a:srgbClr val="162949"/>
                </a:solidFill>
                <a:latin typeface="Arial Black" panose="020B0A04020102020204" pitchFamily="34" charset="0"/>
              </a:rPr>
              <a:t>Titre catégorie</a:t>
            </a:r>
            <a:endParaRPr lang="en-US" dirty="0">
              <a:solidFill>
                <a:srgbClr val="162949"/>
              </a:solidFill>
              <a:latin typeface="Arial Black" panose="020B0A04020102020204" pitchFamily="34" charset="0"/>
            </a:endParaRPr>
          </a:p>
        </p:txBody>
      </p:sp>
      <p:sp>
        <p:nvSpPr>
          <p:cNvPr id="9" name="Text Placeholder 8">
            <a:extLst>
              <a:ext uri="{FF2B5EF4-FFF2-40B4-BE49-F238E27FC236}">
                <a16:creationId xmlns:a16="http://schemas.microsoft.com/office/drawing/2014/main" id="{2314DF53-73C4-4092-B15E-4F2EF58A5298}"/>
              </a:ext>
            </a:extLst>
          </p:cNvPr>
          <p:cNvSpPr>
            <a:spLocks noGrp="1"/>
          </p:cNvSpPr>
          <p:nvPr>
            <p:ph type="body" sz="quarter" idx="12"/>
          </p:nvPr>
        </p:nvSpPr>
        <p:spPr/>
        <p:txBody>
          <a:bodyPr/>
          <a:lstStyle/>
          <a:p>
            <a:r>
              <a:rPr lang="en-US" dirty="0">
                <a:latin typeface="Arial" panose="020B0604020202020204" pitchFamily="34" charset="0"/>
                <a:cs typeface="Arial" panose="020B0604020202020204" pitchFamily="34" charset="0"/>
              </a:rPr>
              <a:t>Lorem ipsum dolor sit </a:t>
            </a:r>
            <a:r>
              <a:rPr lang="en-US" dirty="0" err="1">
                <a:latin typeface="Arial" panose="020B0604020202020204" pitchFamily="34" charset="0"/>
                <a:cs typeface="Arial" panose="020B0604020202020204" pitchFamily="34" charset="0"/>
              </a:rPr>
              <a:t>amet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consectetur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adipiscing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elit</a:t>
            </a:r>
            <a:r>
              <a:rPr lang="en-US" dirty="0">
                <a:latin typeface="Arial" panose="020B0604020202020204" pitchFamily="34" charset="0"/>
                <a:cs typeface="Arial" panose="020B0604020202020204" pitchFamily="34" charset="0"/>
              </a:rPr>
              <a:t>, sed do </a:t>
            </a:r>
            <a:r>
              <a:rPr lang="en-US" dirty="0" err="1">
                <a:latin typeface="Arial" panose="020B0604020202020204" pitchFamily="34" charset="0"/>
                <a:cs typeface="Arial" panose="020B0604020202020204" pitchFamily="34" charset="0"/>
              </a:rPr>
              <a:t>eiusmod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tempor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incididunt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labore</a:t>
            </a:r>
            <a:r>
              <a:rPr lang="en-US" dirty="0">
                <a:latin typeface="Arial" panose="020B0604020202020204" pitchFamily="34" charset="0"/>
                <a:cs typeface="Arial" panose="020B0604020202020204" pitchFamily="34" charset="0"/>
              </a:rPr>
              <a:t> et dolore magna </a:t>
            </a:r>
            <a:r>
              <a:rPr lang="en-US" dirty="0" err="1">
                <a:latin typeface="Arial" panose="020B0604020202020204" pitchFamily="34" charset="0"/>
                <a:cs typeface="Arial" panose="020B0604020202020204" pitchFamily="34" charset="0"/>
              </a:rPr>
              <a:t>aliqua</a:t>
            </a:r>
            <a:r>
              <a:rPr lang="en-US" dirty="0">
                <a:latin typeface="Arial" panose="020B0604020202020204" pitchFamily="34" charset="0"/>
                <a:cs typeface="Arial" panose="020B0604020202020204" pitchFamily="34" charset="0"/>
              </a:rPr>
              <a:t>. Ut </a:t>
            </a:r>
            <a:r>
              <a:rPr lang="en-US" dirty="0" err="1">
                <a:latin typeface="Arial" panose="020B0604020202020204" pitchFamily="34" charset="0"/>
                <a:cs typeface="Arial" panose="020B0604020202020204" pitchFamily="34" charset="0"/>
              </a:rPr>
              <a:t>enim</a:t>
            </a:r>
            <a:r>
              <a:rPr lang="en-US" dirty="0">
                <a:latin typeface="Arial" panose="020B0604020202020204" pitchFamily="34" charset="0"/>
                <a:cs typeface="Arial" panose="020B0604020202020204" pitchFamily="34" charset="0"/>
              </a:rPr>
              <a:t> ad minim </a:t>
            </a:r>
            <a:r>
              <a:rPr lang="en-US" dirty="0" err="1">
                <a:latin typeface="Arial" panose="020B0604020202020204" pitchFamily="34" charset="0"/>
                <a:cs typeface="Arial" panose="020B0604020202020204" pitchFamily="34" charset="0"/>
              </a:rPr>
              <a:t>veniam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nostrud</a:t>
            </a:r>
            <a:r>
              <a:rPr lang="en-US" dirty="0">
                <a:latin typeface="Arial" panose="020B0604020202020204" pitchFamily="34" charset="0"/>
                <a:cs typeface="Arial" panose="020B0604020202020204" pitchFamily="34" charset="0"/>
              </a:rPr>
              <a:t> exercitation </a:t>
            </a:r>
            <a:r>
              <a:rPr lang="en-US" dirty="0" err="1">
                <a:latin typeface="Arial" panose="020B0604020202020204" pitchFamily="34" charset="0"/>
                <a:cs typeface="Arial" panose="020B0604020202020204" pitchFamily="34" charset="0"/>
              </a:rPr>
              <a:t>ullamco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laboris</a:t>
            </a:r>
            <a:r>
              <a:rPr lang="en-US" dirty="0">
                <a:latin typeface="Arial" panose="020B0604020202020204" pitchFamily="34" charset="0"/>
                <a:cs typeface="Arial" panose="020B0604020202020204" pitchFamily="34" charset="0"/>
              </a:rPr>
              <a:t> nisi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aliquip</a:t>
            </a:r>
            <a:r>
              <a:rPr lang="en-US" dirty="0">
                <a:latin typeface="Arial" panose="020B0604020202020204" pitchFamily="34" charset="0"/>
                <a:cs typeface="Arial" panose="020B0604020202020204" pitchFamily="34" charset="0"/>
              </a:rPr>
              <a:t> ex </a:t>
            </a:r>
            <a:r>
              <a:rPr lang="en-US" dirty="0" err="1">
                <a:latin typeface="Arial" panose="020B0604020202020204" pitchFamily="34" charset="0"/>
                <a:cs typeface="Arial" panose="020B0604020202020204" pitchFamily="34" charset="0"/>
              </a:rPr>
              <a:t>ea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commodo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consequat</a:t>
            </a:r>
            <a:r>
              <a:rPr lang="en-US" dirty="0">
                <a:latin typeface="Arial" panose="020B0604020202020204" pitchFamily="34" charset="0"/>
                <a:cs typeface="Arial" panose="020B0604020202020204" pitchFamily="34" charset="0"/>
              </a:rPr>
              <a:t>. Duis </a:t>
            </a:r>
            <a:r>
              <a:rPr lang="en-US" dirty="0" err="1">
                <a:latin typeface="Arial" panose="020B0604020202020204" pitchFamily="34" charset="0"/>
                <a:cs typeface="Arial" panose="020B0604020202020204" pitchFamily="34" charset="0"/>
              </a:rPr>
              <a:t>aute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irure</a:t>
            </a:r>
            <a:r>
              <a:rPr lang="en-US" dirty="0">
                <a:latin typeface="Arial" panose="020B0604020202020204" pitchFamily="34" charset="0"/>
                <a:cs typeface="Arial" panose="020B0604020202020204" pitchFamily="34" charset="0"/>
              </a:rPr>
              <a:t> dolor in </a:t>
            </a:r>
            <a:r>
              <a:rPr lang="en-US" dirty="0" err="1">
                <a:latin typeface="Arial" panose="020B0604020202020204" pitchFamily="34" charset="0"/>
                <a:cs typeface="Arial" panose="020B0604020202020204" pitchFamily="34" charset="0"/>
              </a:rPr>
              <a:t>reprehenderit</a:t>
            </a:r>
            <a:r>
              <a:rPr lang="en-US" dirty="0">
                <a:latin typeface="Arial" panose="020B0604020202020204" pitchFamily="34" charset="0"/>
                <a:cs typeface="Arial" panose="020B0604020202020204" pitchFamily="34" charset="0"/>
              </a:rPr>
              <a:t> in </a:t>
            </a:r>
            <a:r>
              <a:rPr lang="en-US" dirty="0" err="1">
                <a:latin typeface="Arial" panose="020B0604020202020204" pitchFamily="34" charset="0"/>
                <a:cs typeface="Arial" panose="020B0604020202020204" pitchFamily="34" charset="0"/>
              </a:rPr>
              <a:t>voluptate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cillum</a:t>
            </a:r>
            <a:r>
              <a:rPr lang="en-US" dirty="0">
                <a:latin typeface="Arial" panose="020B0604020202020204" pitchFamily="34" charset="0"/>
                <a:cs typeface="Arial" panose="020B0604020202020204" pitchFamily="34" charset="0"/>
              </a:rPr>
              <a:t> dolore </a:t>
            </a:r>
            <a:r>
              <a:rPr lang="en-US" dirty="0" err="1">
                <a:latin typeface="Arial" panose="020B0604020202020204" pitchFamily="34" charset="0"/>
                <a:cs typeface="Arial" panose="020B0604020202020204" pitchFamily="34" charset="0"/>
              </a:rPr>
              <a:t>eu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fugiat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nulla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pariatur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Excepteur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occaecat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cupidatat</a:t>
            </a:r>
            <a:r>
              <a:rPr lang="en-US" dirty="0">
                <a:latin typeface="Arial" panose="020B0604020202020204" pitchFamily="34" charset="0"/>
                <a:cs typeface="Arial" panose="020B0604020202020204" pitchFamily="34" charset="0"/>
              </a:rPr>
              <a:t> non </a:t>
            </a:r>
            <a:r>
              <a:rPr lang="en-US" dirty="0" err="1">
                <a:latin typeface="Arial" panose="020B0604020202020204" pitchFamily="34" charset="0"/>
                <a:cs typeface="Arial" panose="020B0604020202020204" pitchFamily="34" charset="0"/>
              </a:rPr>
              <a:t>proident</a:t>
            </a:r>
            <a:r>
              <a:rPr lang="en-US" dirty="0">
                <a:latin typeface="Arial" panose="020B0604020202020204" pitchFamily="34" charset="0"/>
                <a:cs typeface="Arial" panose="020B0604020202020204" pitchFamily="34" charset="0"/>
              </a:rPr>
              <a:t>, sunt in culpa qui </a:t>
            </a:r>
            <a:r>
              <a:rPr lang="en-US" dirty="0" err="1">
                <a:latin typeface="Arial" panose="020B0604020202020204" pitchFamily="34" charset="0"/>
                <a:cs typeface="Arial" panose="020B0604020202020204" pitchFamily="34" charset="0"/>
              </a:rPr>
              <a:t>officia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deserunt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mollit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anim</a:t>
            </a:r>
            <a:r>
              <a:rPr lang="en-US" dirty="0">
                <a:latin typeface="Arial" panose="020B0604020202020204" pitchFamily="34" charset="0"/>
                <a:cs typeface="Arial" panose="020B0604020202020204" pitchFamily="34" charset="0"/>
              </a:rPr>
              <a:t> id </a:t>
            </a:r>
            <a:r>
              <a:rPr lang="en-US" dirty="0" err="1">
                <a:latin typeface="Arial" panose="020B0604020202020204" pitchFamily="34" charset="0"/>
                <a:cs typeface="Arial" panose="020B0604020202020204" pitchFamily="34" charset="0"/>
              </a:rPr>
              <a:t>est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laborum</a:t>
            </a:r>
            <a:r>
              <a:rPr lang="en-US" dirty="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F86A3203-78CB-4134-83CE-260F4F34155D}"/>
              </a:ext>
            </a:extLst>
          </p:cNvPr>
          <p:cNvSpPr>
            <a:spLocks noGrp="1"/>
          </p:cNvSpPr>
          <p:nvPr>
            <p:ph type="body" sz="quarter" idx="13"/>
          </p:nvPr>
        </p:nvSpPr>
        <p:spPr/>
        <p:txBody>
          <a:bodyPr/>
          <a:lstStyle/>
          <a:p>
            <a:pPr marL="0" indent="0">
              <a:buNone/>
            </a:pPr>
            <a:r>
              <a:rPr lang="fr-FR" dirty="0">
                <a:latin typeface="Arial Black" panose="020B0A04020102020204" pitchFamily="34" charset="0"/>
              </a:rPr>
              <a:t>Titre catégorie</a:t>
            </a:r>
            <a:endParaRPr lang="en-US" dirty="0">
              <a:latin typeface="Arial Black" panose="020B0A04020102020204" pitchFamily="34" charset="0"/>
            </a:endParaRPr>
          </a:p>
        </p:txBody>
      </p:sp>
      <p:sp>
        <p:nvSpPr>
          <p:cNvPr id="11" name="Text Placeholder 10">
            <a:extLst>
              <a:ext uri="{FF2B5EF4-FFF2-40B4-BE49-F238E27FC236}">
                <a16:creationId xmlns:a16="http://schemas.microsoft.com/office/drawing/2014/main" id="{0D419EF4-B080-444A-AF69-BE3C1AF44E3C}"/>
              </a:ext>
            </a:extLst>
          </p:cNvPr>
          <p:cNvSpPr>
            <a:spLocks noGrp="1"/>
          </p:cNvSpPr>
          <p:nvPr>
            <p:ph type="body" sz="quarter" idx="14"/>
          </p:nvPr>
        </p:nvSpPr>
        <p:spPr/>
        <p:txBody>
          <a:bodyPr/>
          <a:lstStyle/>
          <a:p>
            <a:r>
              <a:rPr lang="en-US" dirty="0">
                <a:latin typeface="Arial" panose="020B0604020202020204" pitchFamily="34" charset="0"/>
                <a:cs typeface="Arial" panose="020B0604020202020204" pitchFamily="34" charset="0"/>
              </a:rPr>
              <a:t>Lorem ipsum dolor sit </a:t>
            </a:r>
            <a:r>
              <a:rPr lang="en-US" dirty="0" err="1">
                <a:latin typeface="Arial" panose="020B0604020202020204" pitchFamily="34" charset="0"/>
                <a:cs typeface="Arial" panose="020B0604020202020204" pitchFamily="34" charset="0"/>
              </a:rPr>
              <a:t>amet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consectetur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adipiscing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elit</a:t>
            </a:r>
            <a:r>
              <a:rPr lang="en-US" dirty="0">
                <a:latin typeface="Arial" panose="020B0604020202020204" pitchFamily="34" charset="0"/>
                <a:cs typeface="Arial" panose="020B0604020202020204" pitchFamily="34" charset="0"/>
              </a:rPr>
              <a:t>, sed do </a:t>
            </a:r>
            <a:r>
              <a:rPr lang="en-US" dirty="0" err="1">
                <a:latin typeface="Arial" panose="020B0604020202020204" pitchFamily="34" charset="0"/>
                <a:cs typeface="Arial" panose="020B0604020202020204" pitchFamily="34" charset="0"/>
              </a:rPr>
              <a:t>eiusmod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tempor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incididunt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labore</a:t>
            </a:r>
            <a:r>
              <a:rPr lang="en-US" dirty="0">
                <a:latin typeface="Arial" panose="020B0604020202020204" pitchFamily="34" charset="0"/>
                <a:cs typeface="Arial" panose="020B0604020202020204" pitchFamily="34" charset="0"/>
              </a:rPr>
              <a:t> et dolore magna </a:t>
            </a:r>
            <a:r>
              <a:rPr lang="en-US" dirty="0" err="1">
                <a:latin typeface="Arial" panose="020B0604020202020204" pitchFamily="34" charset="0"/>
                <a:cs typeface="Arial" panose="020B0604020202020204" pitchFamily="34" charset="0"/>
              </a:rPr>
              <a:t>aliqua</a:t>
            </a:r>
            <a:r>
              <a:rPr lang="en-US" dirty="0">
                <a:latin typeface="Arial" panose="020B0604020202020204" pitchFamily="34" charset="0"/>
                <a:cs typeface="Arial" panose="020B0604020202020204" pitchFamily="34" charset="0"/>
              </a:rPr>
              <a:t>. Ut </a:t>
            </a:r>
            <a:r>
              <a:rPr lang="en-US" dirty="0" err="1">
                <a:latin typeface="Arial" panose="020B0604020202020204" pitchFamily="34" charset="0"/>
                <a:cs typeface="Arial" panose="020B0604020202020204" pitchFamily="34" charset="0"/>
              </a:rPr>
              <a:t>enim</a:t>
            </a:r>
            <a:r>
              <a:rPr lang="en-US" dirty="0">
                <a:latin typeface="Arial" panose="020B0604020202020204" pitchFamily="34" charset="0"/>
                <a:cs typeface="Arial" panose="020B0604020202020204" pitchFamily="34" charset="0"/>
              </a:rPr>
              <a:t> ad minim </a:t>
            </a:r>
            <a:r>
              <a:rPr lang="en-US" dirty="0" err="1">
                <a:latin typeface="Arial" panose="020B0604020202020204" pitchFamily="34" charset="0"/>
                <a:cs typeface="Arial" panose="020B0604020202020204" pitchFamily="34" charset="0"/>
              </a:rPr>
              <a:t>veniam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nostrud</a:t>
            </a:r>
            <a:r>
              <a:rPr lang="en-US" dirty="0">
                <a:latin typeface="Arial" panose="020B0604020202020204" pitchFamily="34" charset="0"/>
                <a:cs typeface="Arial" panose="020B0604020202020204" pitchFamily="34" charset="0"/>
              </a:rPr>
              <a:t> exercitation </a:t>
            </a:r>
            <a:r>
              <a:rPr lang="en-US" dirty="0" err="1">
                <a:latin typeface="Arial" panose="020B0604020202020204" pitchFamily="34" charset="0"/>
                <a:cs typeface="Arial" panose="020B0604020202020204" pitchFamily="34" charset="0"/>
              </a:rPr>
              <a:t>ullamco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laboris</a:t>
            </a:r>
            <a:r>
              <a:rPr lang="en-US" dirty="0">
                <a:latin typeface="Arial" panose="020B0604020202020204" pitchFamily="34" charset="0"/>
                <a:cs typeface="Arial" panose="020B0604020202020204" pitchFamily="34" charset="0"/>
              </a:rPr>
              <a:t> nisi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aliquip</a:t>
            </a:r>
            <a:r>
              <a:rPr lang="en-US" dirty="0">
                <a:latin typeface="Arial" panose="020B0604020202020204" pitchFamily="34" charset="0"/>
                <a:cs typeface="Arial" panose="020B0604020202020204" pitchFamily="34" charset="0"/>
              </a:rPr>
              <a:t> ex </a:t>
            </a:r>
            <a:r>
              <a:rPr lang="en-US" dirty="0" err="1">
                <a:latin typeface="Arial" panose="020B0604020202020204" pitchFamily="34" charset="0"/>
                <a:cs typeface="Arial" panose="020B0604020202020204" pitchFamily="34" charset="0"/>
              </a:rPr>
              <a:t>ea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commodo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consequat</a:t>
            </a:r>
            <a:r>
              <a:rPr lang="en-US" dirty="0">
                <a:latin typeface="Arial" panose="020B0604020202020204" pitchFamily="34" charset="0"/>
                <a:cs typeface="Arial" panose="020B0604020202020204" pitchFamily="34" charset="0"/>
              </a:rPr>
              <a:t>. Duis </a:t>
            </a:r>
            <a:r>
              <a:rPr lang="en-US" dirty="0" err="1">
                <a:latin typeface="Arial" panose="020B0604020202020204" pitchFamily="34" charset="0"/>
                <a:cs typeface="Arial" panose="020B0604020202020204" pitchFamily="34" charset="0"/>
              </a:rPr>
              <a:t>aute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irure</a:t>
            </a:r>
            <a:r>
              <a:rPr lang="en-US" dirty="0">
                <a:latin typeface="Arial" panose="020B0604020202020204" pitchFamily="34" charset="0"/>
                <a:cs typeface="Arial" panose="020B0604020202020204" pitchFamily="34" charset="0"/>
              </a:rPr>
              <a:t> dolor in </a:t>
            </a:r>
            <a:r>
              <a:rPr lang="en-US" dirty="0" err="1">
                <a:latin typeface="Arial" panose="020B0604020202020204" pitchFamily="34" charset="0"/>
                <a:cs typeface="Arial" panose="020B0604020202020204" pitchFamily="34" charset="0"/>
              </a:rPr>
              <a:t>reprehenderit</a:t>
            </a:r>
            <a:r>
              <a:rPr lang="en-US" dirty="0">
                <a:latin typeface="Arial" panose="020B0604020202020204" pitchFamily="34" charset="0"/>
                <a:cs typeface="Arial" panose="020B0604020202020204" pitchFamily="34" charset="0"/>
              </a:rPr>
              <a:t> in </a:t>
            </a:r>
            <a:r>
              <a:rPr lang="en-US" dirty="0" err="1">
                <a:latin typeface="Arial" panose="020B0604020202020204" pitchFamily="34" charset="0"/>
                <a:cs typeface="Arial" panose="020B0604020202020204" pitchFamily="34" charset="0"/>
              </a:rPr>
              <a:t>voluptate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cillum</a:t>
            </a:r>
            <a:r>
              <a:rPr lang="en-US" dirty="0">
                <a:latin typeface="Arial" panose="020B0604020202020204" pitchFamily="34" charset="0"/>
                <a:cs typeface="Arial" panose="020B0604020202020204" pitchFamily="34" charset="0"/>
              </a:rPr>
              <a:t> dolore </a:t>
            </a:r>
            <a:r>
              <a:rPr lang="en-US" dirty="0" err="1">
                <a:latin typeface="Arial" panose="020B0604020202020204" pitchFamily="34" charset="0"/>
                <a:cs typeface="Arial" panose="020B0604020202020204" pitchFamily="34" charset="0"/>
              </a:rPr>
              <a:t>eu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fugiat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nulla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pariatur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Excepteur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occaecat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cupidatat</a:t>
            </a:r>
            <a:r>
              <a:rPr lang="en-US" dirty="0">
                <a:latin typeface="Arial" panose="020B0604020202020204" pitchFamily="34" charset="0"/>
                <a:cs typeface="Arial" panose="020B0604020202020204" pitchFamily="34" charset="0"/>
              </a:rPr>
              <a:t> non </a:t>
            </a:r>
            <a:r>
              <a:rPr lang="en-US" dirty="0" err="1">
                <a:latin typeface="Arial" panose="020B0604020202020204" pitchFamily="34" charset="0"/>
                <a:cs typeface="Arial" panose="020B0604020202020204" pitchFamily="34" charset="0"/>
              </a:rPr>
              <a:t>proident</a:t>
            </a:r>
            <a:r>
              <a:rPr lang="en-US" dirty="0">
                <a:latin typeface="Arial" panose="020B0604020202020204" pitchFamily="34" charset="0"/>
                <a:cs typeface="Arial" panose="020B0604020202020204" pitchFamily="34" charset="0"/>
              </a:rPr>
              <a:t>, sunt in culpa qui </a:t>
            </a:r>
            <a:r>
              <a:rPr lang="en-US" dirty="0" err="1">
                <a:latin typeface="Arial" panose="020B0604020202020204" pitchFamily="34" charset="0"/>
                <a:cs typeface="Arial" panose="020B0604020202020204" pitchFamily="34" charset="0"/>
              </a:rPr>
              <a:t>officia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deserunt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mollit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anim</a:t>
            </a:r>
            <a:r>
              <a:rPr lang="en-US" dirty="0">
                <a:latin typeface="Arial" panose="020B0604020202020204" pitchFamily="34" charset="0"/>
                <a:cs typeface="Arial" panose="020B0604020202020204" pitchFamily="34" charset="0"/>
              </a:rPr>
              <a:t> id </a:t>
            </a:r>
            <a:r>
              <a:rPr lang="en-US" dirty="0" err="1">
                <a:latin typeface="Arial" panose="020B0604020202020204" pitchFamily="34" charset="0"/>
                <a:cs typeface="Arial" panose="020B0604020202020204" pitchFamily="34" charset="0"/>
              </a:rPr>
              <a:t>est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laborum</a:t>
            </a:r>
            <a:r>
              <a:rPr lang="en-US" dirty="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7CAEB957-5146-4C97-9941-E7D54CD6F7B8}"/>
              </a:ext>
            </a:extLst>
          </p:cNvPr>
          <p:cNvSpPr>
            <a:spLocks noGrp="1"/>
          </p:cNvSpPr>
          <p:nvPr>
            <p:ph type="body" sz="quarter" idx="15"/>
          </p:nvPr>
        </p:nvSpPr>
        <p:spPr/>
        <p:txBody>
          <a:bodyPr/>
          <a:lstStyle/>
          <a:p>
            <a:pPr marL="0" indent="0">
              <a:buNone/>
            </a:pPr>
            <a:r>
              <a:rPr lang="fr-FR" dirty="0">
                <a:latin typeface="Arial Black" panose="020B0A04020102020204" pitchFamily="34" charset="0"/>
              </a:rPr>
              <a:t>Titre-catégorie</a:t>
            </a:r>
            <a:endParaRPr lang="en-US" dirty="0">
              <a:latin typeface="Arial Black" panose="020B0A04020102020204" pitchFamily="34" charset="0"/>
            </a:endParaRPr>
          </a:p>
        </p:txBody>
      </p:sp>
      <p:sp>
        <p:nvSpPr>
          <p:cNvPr id="13" name="Text Placeholder 12">
            <a:extLst>
              <a:ext uri="{FF2B5EF4-FFF2-40B4-BE49-F238E27FC236}">
                <a16:creationId xmlns:a16="http://schemas.microsoft.com/office/drawing/2014/main" id="{C3E94289-D71B-4C73-96D9-065845A74C6D}"/>
              </a:ext>
            </a:extLst>
          </p:cNvPr>
          <p:cNvSpPr>
            <a:spLocks noGrp="1"/>
          </p:cNvSpPr>
          <p:nvPr>
            <p:ph type="body" sz="quarter" idx="16"/>
          </p:nvPr>
        </p:nvSpPr>
        <p:spPr/>
        <p:txBody>
          <a:bodyPr/>
          <a:lstStyle/>
          <a:p>
            <a:r>
              <a:rPr lang="en-US" dirty="0">
                <a:latin typeface="Arial" panose="020B0604020202020204" pitchFamily="34" charset="0"/>
                <a:cs typeface="Arial" panose="020B0604020202020204" pitchFamily="34" charset="0"/>
              </a:rPr>
              <a:t>Lorem ipsum dolor sit </a:t>
            </a:r>
            <a:r>
              <a:rPr lang="en-US" dirty="0" err="1">
                <a:latin typeface="Arial" panose="020B0604020202020204" pitchFamily="34" charset="0"/>
                <a:cs typeface="Arial" panose="020B0604020202020204" pitchFamily="34" charset="0"/>
              </a:rPr>
              <a:t>amet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consectetur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adipiscing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elit</a:t>
            </a:r>
            <a:r>
              <a:rPr lang="en-US" dirty="0">
                <a:latin typeface="Arial" panose="020B0604020202020204" pitchFamily="34" charset="0"/>
                <a:cs typeface="Arial" panose="020B0604020202020204" pitchFamily="34" charset="0"/>
              </a:rPr>
              <a:t>, sed do </a:t>
            </a:r>
            <a:r>
              <a:rPr lang="en-US" dirty="0" err="1">
                <a:latin typeface="Arial" panose="020B0604020202020204" pitchFamily="34" charset="0"/>
                <a:cs typeface="Arial" panose="020B0604020202020204" pitchFamily="34" charset="0"/>
              </a:rPr>
              <a:t>eiusmod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tempor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incididunt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labore</a:t>
            </a:r>
            <a:r>
              <a:rPr lang="en-US" dirty="0">
                <a:latin typeface="Arial" panose="020B0604020202020204" pitchFamily="34" charset="0"/>
                <a:cs typeface="Arial" panose="020B0604020202020204" pitchFamily="34" charset="0"/>
              </a:rPr>
              <a:t> et dolore magna </a:t>
            </a:r>
            <a:r>
              <a:rPr lang="en-US" dirty="0" err="1">
                <a:latin typeface="Arial" panose="020B0604020202020204" pitchFamily="34" charset="0"/>
                <a:cs typeface="Arial" panose="020B0604020202020204" pitchFamily="34" charset="0"/>
              </a:rPr>
              <a:t>aliqua</a:t>
            </a:r>
            <a:r>
              <a:rPr lang="en-US" dirty="0">
                <a:latin typeface="Arial" panose="020B0604020202020204" pitchFamily="34" charset="0"/>
                <a:cs typeface="Arial" panose="020B0604020202020204" pitchFamily="34" charset="0"/>
              </a:rPr>
              <a:t>. Ut </a:t>
            </a:r>
            <a:r>
              <a:rPr lang="en-US" dirty="0" err="1">
                <a:latin typeface="Arial" panose="020B0604020202020204" pitchFamily="34" charset="0"/>
                <a:cs typeface="Arial" panose="020B0604020202020204" pitchFamily="34" charset="0"/>
              </a:rPr>
              <a:t>enim</a:t>
            </a:r>
            <a:r>
              <a:rPr lang="en-US" dirty="0">
                <a:latin typeface="Arial" panose="020B0604020202020204" pitchFamily="34" charset="0"/>
                <a:cs typeface="Arial" panose="020B0604020202020204" pitchFamily="34" charset="0"/>
              </a:rPr>
              <a:t> ad minim </a:t>
            </a:r>
            <a:r>
              <a:rPr lang="en-US" dirty="0" err="1">
                <a:latin typeface="Arial" panose="020B0604020202020204" pitchFamily="34" charset="0"/>
                <a:cs typeface="Arial" panose="020B0604020202020204" pitchFamily="34" charset="0"/>
              </a:rPr>
              <a:t>veniam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nostrud</a:t>
            </a:r>
            <a:r>
              <a:rPr lang="en-US" dirty="0">
                <a:latin typeface="Arial" panose="020B0604020202020204" pitchFamily="34" charset="0"/>
                <a:cs typeface="Arial" panose="020B0604020202020204" pitchFamily="34" charset="0"/>
              </a:rPr>
              <a:t> exercitation </a:t>
            </a:r>
            <a:r>
              <a:rPr lang="en-US" dirty="0" err="1">
                <a:latin typeface="Arial" panose="020B0604020202020204" pitchFamily="34" charset="0"/>
                <a:cs typeface="Arial" panose="020B0604020202020204" pitchFamily="34" charset="0"/>
              </a:rPr>
              <a:t>ullamco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laboris</a:t>
            </a:r>
            <a:r>
              <a:rPr lang="en-US" dirty="0">
                <a:latin typeface="Arial" panose="020B0604020202020204" pitchFamily="34" charset="0"/>
                <a:cs typeface="Arial" panose="020B0604020202020204" pitchFamily="34" charset="0"/>
              </a:rPr>
              <a:t> nisi </a:t>
            </a:r>
            <a:r>
              <a:rPr lang="en-US" dirty="0" err="1">
                <a:latin typeface="Arial" panose="020B0604020202020204" pitchFamily="34" charset="0"/>
                <a:cs typeface="Arial" panose="020B0604020202020204" pitchFamily="34" charset="0"/>
              </a:rPr>
              <a:t>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aliquip</a:t>
            </a:r>
            <a:r>
              <a:rPr lang="en-US" dirty="0">
                <a:latin typeface="Arial" panose="020B0604020202020204" pitchFamily="34" charset="0"/>
                <a:cs typeface="Arial" panose="020B0604020202020204" pitchFamily="34" charset="0"/>
              </a:rPr>
              <a:t> ex </a:t>
            </a:r>
            <a:r>
              <a:rPr lang="en-US" dirty="0" err="1">
                <a:latin typeface="Arial" panose="020B0604020202020204" pitchFamily="34" charset="0"/>
                <a:cs typeface="Arial" panose="020B0604020202020204" pitchFamily="34" charset="0"/>
              </a:rPr>
              <a:t>ea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commodo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consequat</a:t>
            </a:r>
            <a:r>
              <a:rPr lang="en-US" dirty="0">
                <a:latin typeface="Arial" panose="020B0604020202020204" pitchFamily="34" charset="0"/>
                <a:cs typeface="Arial" panose="020B0604020202020204" pitchFamily="34" charset="0"/>
              </a:rPr>
              <a:t>. Duis </a:t>
            </a:r>
            <a:r>
              <a:rPr lang="en-US" dirty="0" err="1">
                <a:latin typeface="Arial" panose="020B0604020202020204" pitchFamily="34" charset="0"/>
                <a:cs typeface="Arial" panose="020B0604020202020204" pitchFamily="34" charset="0"/>
              </a:rPr>
              <a:t>aute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irure</a:t>
            </a:r>
            <a:r>
              <a:rPr lang="en-US" dirty="0">
                <a:latin typeface="Arial" panose="020B0604020202020204" pitchFamily="34" charset="0"/>
                <a:cs typeface="Arial" panose="020B0604020202020204" pitchFamily="34" charset="0"/>
              </a:rPr>
              <a:t> dolor in </a:t>
            </a:r>
            <a:r>
              <a:rPr lang="en-US" dirty="0" err="1">
                <a:latin typeface="Arial" panose="020B0604020202020204" pitchFamily="34" charset="0"/>
                <a:cs typeface="Arial" panose="020B0604020202020204" pitchFamily="34" charset="0"/>
              </a:rPr>
              <a:t>reprehenderit</a:t>
            </a:r>
            <a:r>
              <a:rPr lang="en-US" dirty="0">
                <a:latin typeface="Arial" panose="020B0604020202020204" pitchFamily="34" charset="0"/>
                <a:cs typeface="Arial" panose="020B0604020202020204" pitchFamily="34" charset="0"/>
              </a:rPr>
              <a:t> in </a:t>
            </a:r>
            <a:r>
              <a:rPr lang="en-US" dirty="0" err="1">
                <a:latin typeface="Arial" panose="020B0604020202020204" pitchFamily="34" charset="0"/>
                <a:cs typeface="Arial" panose="020B0604020202020204" pitchFamily="34" charset="0"/>
              </a:rPr>
              <a:t>voluptate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cillum</a:t>
            </a:r>
            <a:r>
              <a:rPr lang="en-US" dirty="0">
                <a:latin typeface="Arial" panose="020B0604020202020204" pitchFamily="34" charset="0"/>
                <a:cs typeface="Arial" panose="020B0604020202020204" pitchFamily="34" charset="0"/>
              </a:rPr>
              <a:t> dolore </a:t>
            </a:r>
            <a:r>
              <a:rPr lang="en-US" dirty="0" err="1">
                <a:latin typeface="Arial" panose="020B0604020202020204" pitchFamily="34" charset="0"/>
                <a:cs typeface="Arial" panose="020B0604020202020204" pitchFamily="34" charset="0"/>
              </a:rPr>
              <a:t>eu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fugiat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nulla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pariatur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Excepteur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occaecat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cupidatat</a:t>
            </a:r>
            <a:r>
              <a:rPr lang="en-US" dirty="0">
                <a:latin typeface="Arial" panose="020B0604020202020204" pitchFamily="34" charset="0"/>
                <a:cs typeface="Arial" panose="020B0604020202020204" pitchFamily="34" charset="0"/>
              </a:rPr>
              <a:t> non </a:t>
            </a:r>
            <a:r>
              <a:rPr lang="en-US" dirty="0" err="1">
                <a:latin typeface="Arial" panose="020B0604020202020204" pitchFamily="34" charset="0"/>
                <a:cs typeface="Arial" panose="020B0604020202020204" pitchFamily="34" charset="0"/>
              </a:rPr>
              <a:t>proident</a:t>
            </a:r>
            <a:r>
              <a:rPr lang="en-US" dirty="0">
                <a:latin typeface="Arial" panose="020B0604020202020204" pitchFamily="34" charset="0"/>
                <a:cs typeface="Arial" panose="020B0604020202020204" pitchFamily="34" charset="0"/>
              </a:rPr>
              <a:t>, sunt in culpa qui </a:t>
            </a:r>
            <a:r>
              <a:rPr lang="en-US" dirty="0" err="1">
                <a:latin typeface="Arial" panose="020B0604020202020204" pitchFamily="34" charset="0"/>
                <a:cs typeface="Arial" panose="020B0604020202020204" pitchFamily="34" charset="0"/>
              </a:rPr>
              <a:t>officia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deserunt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mollit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anim</a:t>
            </a:r>
            <a:r>
              <a:rPr lang="en-US" dirty="0">
                <a:latin typeface="Arial" panose="020B0604020202020204" pitchFamily="34" charset="0"/>
                <a:cs typeface="Arial" panose="020B0604020202020204" pitchFamily="34" charset="0"/>
              </a:rPr>
              <a:t> id </a:t>
            </a:r>
            <a:r>
              <a:rPr lang="en-US" dirty="0" err="1">
                <a:latin typeface="Arial" panose="020B0604020202020204" pitchFamily="34" charset="0"/>
                <a:cs typeface="Arial" panose="020B0604020202020204" pitchFamily="34" charset="0"/>
              </a:rPr>
              <a:t>est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laborum</a:t>
            </a:r>
            <a:r>
              <a:rPr lang="en-US" dirty="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292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DBF6185-83E4-4A65-A623-01CE54E9A3C2}"/>
              </a:ext>
            </a:extLst>
          </p:cNvPr>
          <p:cNvSpPr>
            <a:spLocks noGrp="1"/>
          </p:cNvSpPr>
          <p:nvPr>
            <p:ph type="body" sz="quarter" idx="11"/>
          </p:nvPr>
        </p:nvSpPr>
        <p:spPr>
          <a:xfrm>
            <a:off x="311150" y="466725"/>
            <a:ext cx="3441700" cy="338138"/>
          </a:xfrm>
        </p:spPr>
        <p:txBody>
          <a:bodyPr>
            <a:normAutofit/>
          </a:bodyPr>
          <a:lstStyle/>
          <a:p>
            <a:pPr marL="0" indent="0">
              <a:buNone/>
            </a:pPr>
            <a:r>
              <a:rPr lang="fr-FR" dirty="0">
                <a:latin typeface="Arial Black" panose="020B0A04020102020204" pitchFamily="34" charset="0"/>
              </a:rPr>
              <a:t>TITRE</a:t>
            </a:r>
            <a:endParaRPr lang="en-US" dirty="0">
              <a:latin typeface="Arial Black" panose="020B0A04020102020204" pitchFamily="34" charset="0"/>
            </a:endParaRPr>
          </a:p>
        </p:txBody>
      </p:sp>
      <p:sp>
        <p:nvSpPr>
          <p:cNvPr id="10" name="Text Placeholder 9">
            <a:extLst>
              <a:ext uri="{FF2B5EF4-FFF2-40B4-BE49-F238E27FC236}">
                <a16:creationId xmlns:a16="http://schemas.microsoft.com/office/drawing/2014/main" id="{F463ABF0-8747-4B76-B28D-93FF26CCA005}"/>
              </a:ext>
            </a:extLst>
          </p:cNvPr>
          <p:cNvSpPr>
            <a:spLocks noGrp="1"/>
          </p:cNvSpPr>
          <p:nvPr>
            <p:ph type="body" sz="quarter" idx="12"/>
          </p:nvPr>
        </p:nvSpPr>
        <p:spPr>
          <a:xfrm>
            <a:off x="311150" y="1187450"/>
            <a:ext cx="3441700" cy="1901825"/>
          </a:xfrm>
        </p:spPr>
        <p:txBody>
          <a:bodyPr>
            <a:normAutofit/>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AC5245AA-607F-48F1-8C1E-8001D1F35AF9}"/>
              </a:ext>
            </a:extLst>
          </p:cNvPr>
          <p:cNvSpPr>
            <a:spLocks noGrp="1"/>
          </p:cNvSpPr>
          <p:nvPr>
            <p:ph type="body" sz="quarter" idx="17"/>
          </p:nvPr>
        </p:nvSpPr>
        <p:spPr>
          <a:xfrm>
            <a:off x="311150" y="3895725"/>
            <a:ext cx="3441700" cy="338138"/>
          </a:xfrm>
        </p:spPr>
        <p:txBody>
          <a:bodyPr>
            <a:normAutofit/>
          </a:bodyPr>
          <a:lstStyle/>
          <a:p>
            <a:pPr marL="0" indent="0">
              <a:buNone/>
            </a:pPr>
            <a:r>
              <a:rPr lang="fr-FR" dirty="0">
                <a:latin typeface="Arial Black" panose="020B0A04020102020204" pitchFamily="34" charset="0"/>
              </a:rPr>
              <a:t>TITRE</a:t>
            </a:r>
            <a:endParaRPr lang="en-US" dirty="0">
              <a:latin typeface="Arial Black" panose="020B0A04020102020204" pitchFamily="34" charset="0"/>
            </a:endParaRPr>
          </a:p>
        </p:txBody>
      </p:sp>
      <p:sp>
        <p:nvSpPr>
          <p:cNvPr id="26" name="Text Placeholder 25">
            <a:extLst>
              <a:ext uri="{FF2B5EF4-FFF2-40B4-BE49-F238E27FC236}">
                <a16:creationId xmlns:a16="http://schemas.microsoft.com/office/drawing/2014/main" id="{24D0420B-74E9-409C-91E5-C603218B9B54}"/>
              </a:ext>
            </a:extLst>
          </p:cNvPr>
          <p:cNvSpPr>
            <a:spLocks noGrp="1"/>
          </p:cNvSpPr>
          <p:nvPr>
            <p:ph type="body" sz="quarter" idx="18"/>
          </p:nvPr>
        </p:nvSpPr>
        <p:spPr>
          <a:xfrm>
            <a:off x="311150" y="4616450"/>
            <a:ext cx="3441700" cy="1901825"/>
          </a:xfrm>
        </p:spPr>
        <p:txBody>
          <a:bodyPr>
            <a:normAutofit/>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28" name="Text Placeholder 27">
            <a:extLst>
              <a:ext uri="{FF2B5EF4-FFF2-40B4-BE49-F238E27FC236}">
                <a16:creationId xmlns:a16="http://schemas.microsoft.com/office/drawing/2014/main" id="{75D66DF9-D11A-4E6B-9117-3E1E19B2610B}"/>
              </a:ext>
            </a:extLst>
          </p:cNvPr>
          <p:cNvSpPr>
            <a:spLocks noGrp="1"/>
          </p:cNvSpPr>
          <p:nvPr>
            <p:ph type="body" sz="quarter" idx="23"/>
          </p:nvPr>
        </p:nvSpPr>
        <p:spPr>
          <a:xfrm>
            <a:off x="4375150" y="444500"/>
            <a:ext cx="3441700" cy="339725"/>
          </a:xfrm>
        </p:spPr>
        <p:txBody>
          <a:bodyPr>
            <a:normAutofit/>
          </a:bodyPr>
          <a:lstStyle/>
          <a:p>
            <a:pPr marL="0" indent="0">
              <a:buNone/>
            </a:pPr>
            <a:r>
              <a:rPr lang="fr-FR" dirty="0">
                <a:latin typeface="Arial Black" panose="020B0A04020102020204" pitchFamily="34" charset="0"/>
              </a:rPr>
              <a:t>TITRE</a:t>
            </a:r>
            <a:endParaRPr lang="en-US" dirty="0">
              <a:latin typeface="Arial Black" panose="020B0A04020102020204" pitchFamily="34" charset="0"/>
            </a:endParaRPr>
          </a:p>
        </p:txBody>
      </p:sp>
      <p:sp>
        <p:nvSpPr>
          <p:cNvPr id="30" name="Text Placeholder 29">
            <a:extLst>
              <a:ext uri="{FF2B5EF4-FFF2-40B4-BE49-F238E27FC236}">
                <a16:creationId xmlns:a16="http://schemas.microsoft.com/office/drawing/2014/main" id="{3FCBF091-B848-409B-B2A4-E514619B4786}"/>
              </a:ext>
            </a:extLst>
          </p:cNvPr>
          <p:cNvSpPr>
            <a:spLocks noGrp="1"/>
          </p:cNvSpPr>
          <p:nvPr>
            <p:ph type="body" sz="quarter" idx="24"/>
          </p:nvPr>
        </p:nvSpPr>
        <p:spPr>
          <a:xfrm>
            <a:off x="4375150" y="1165225"/>
            <a:ext cx="3441700" cy="1903413"/>
          </a:xfrm>
        </p:spPr>
        <p:txBody>
          <a:bodyPr>
            <a:normAutofit/>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86" name="Text Placeholder 85">
            <a:extLst>
              <a:ext uri="{FF2B5EF4-FFF2-40B4-BE49-F238E27FC236}">
                <a16:creationId xmlns:a16="http://schemas.microsoft.com/office/drawing/2014/main" id="{9A3CC429-D1EF-42A2-AC53-F7E03C530D0C}"/>
              </a:ext>
            </a:extLst>
          </p:cNvPr>
          <p:cNvSpPr>
            <a:spLocks noGrp="1"/>
          </p:cNvSpPr>
          <p:nvPr>
            <p:ph type="body" sz="quarter" idx="25"/>
          </p:nvPr>
        </p:nvSpPr>
        <p:spPr>
          <a:xfrm>
            <a:off x="4375150" y="3873500"/>
            <a:ext cx="3441700" cy="339725"/>
          </a:xfrm>
        </p:spPr>
        <p:txBody>
          <a:bodyPr>
            <a:normAutofit/>
          </a:bodyPr>
          <a:lstStyle/>
          <a:p>
            <a:pPr marL="0" indent="0" algn="ctr">
              <a:buNone/>
            </a:pPr>
            <a:r>
              <a:rPr lang="fr-FR" dirty="0">
                <a:latin typeface="Arial Black" panose="020B0A04020102020204" pitchFamily="34" charset="0"/>
              </a:rPr>
              <a:t>TITRE</a:t>
            </a:r>
            <a:endParaRPr lang="en-US" dirty="0">
              <a:latin typeface="Arial Black" panose="020B0A04020102020204" pitchFamily="34" charset="0"/>
            </a:endParaRPr>
          </a:p>
        </p:txBody>
      </p:sp>
      <p:sp>
        <p:nvSpPr>
          <p:cNvPr id="87" name="Text Placeholder 86">
            <a:extLst>
              <a:ext uri="{FF2B5EF4-FFF2-40B4-BE49-F238E27FC236}">
                <a16:creationId xmlns:a16="http://schemas.microsoft.com/office/drawing/2014/main" id="{4356A45F-B823-4118-A154-45C31699E9BD}"/>
              </a:ext>
            </a:extLst>
          </p:cNvPr>
          <p:cNvSpPr>
            <a:spLocks noGrp="1"/>
          </p:cNvSpPr>
          <p:nvPr>
            <p:ph type="body" sz="quarter" idx="26"/>
          </p:nvPr>
        </p:nvSpPr>
        <p:spPr>
          <a:xfrm>
            <a:off x="4375150" y="4594225"/>
            <a:ext cx="3441700" cy="1903413"/>
          </a:xfrm>
        </p:spPr>
        <p:txBody>
          <a:bodyPr>
            <a:normAutofit/>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88" name="Text Placeholder 87">
            <a:extLst>
              <a:ext uri="{FF2B5EF4-FFF2-40B4-BE49-F238E27FC236}">
                <a16:creationId xmlns:a16="http://schemas.microsoft.com/office/drawing/2014/main" id="{F6A07B53-FDFD-41F4-9B96-B5F575D98152}"/>
              </a:ext>
            </a:extLst>
          </p:cNvPr>
          <p:cNvSpPr>
            <a:spLocks noGrp="1"/>
          </p:cNvSpPr>
          <p:nvPr>
            <p:ph type="body" sz="quarter" idx="27"/>
          </p:nvPr>
        </p:nvSpPr>
        <p:spPr>
          <a:xfrm>
            <a:off x="8439150" y="466725"/>
            <a:ext cx="3441700" cy="338138"/>
          </a:xfrm>
        </p:spPr>
        <p:txBody>
          <a:bodyPr>
            <a:normAutofit/>
          </a:bodyPr>
          <a:lstStyle/>
          <a:p>
            <a:pPr marL="0" indent="0" algn="ctr">
              <a:buNone/>
            </a:pPr>
            <a:r>
              <a:rPr lang="fr-FR" dirty="0">
                <a:latin typeface="Arial Black" panose="020B0A04020102020204" pitchFamily="34" charset="0"/>
              </a:rPr>
              <a:t>TITRE</a:t>
            </a:r>
            <a:endParaRPr lang="en-US" dirty="0">
              <a:latin typeface="Arial Black" panose="020B0A04020102020204" pitchFamily="34" charset="0"/>
            </a:endParaRPr>
          </a:p>
        </p:txBody>
      </p:sp>
      <p:sp>
        <p:nvSpPr>
          <p:cNvPr id="89" name="Text Placeholder 88">
            <a:extLst>
              <a:ext uri="{FF2B5EF4-FFF2-40B4-BE49-F238E27FC236}">
                <a16:creationId xmlns:a16="http://schemas.microsoft.com/office/drawing/2014/main" id="{DC21557F-1215-4FF4-8B28-0B6BC24F813D}"/>
              </a:ext>
            </a:extLst>
          </p:cNvPr>
          <p:cNvSpPr>
            <a:spLocks noGrp="1"/>
          </p:cNvSpPr>
          <p:nvPr>
            <p:ph type="body" sz="quarter" idx="28"/>
          </p:nvPr>
        </p:nvSpPr>
        <p:spPr>
          <a:xfrm>
            <a:off x="8439150" y="1187450"/>
            <a:ext cx="3441700" cy="1901825"/>
          </a:xfrm>
        </p:spPr>
        <p:txBody>
          <a:bodyPr>
            <a:normAutofit/>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
        <p:nvSpPr>
          <p:cNvPr id="90" name="Text Placeholder 89">
            <a:extLst>
              <a:ext uri="{FF2B5EF4-FFF2-40B4-BE49-F238E27FC236}">
                <a16:creationId xmlns:a16="http://schemas.microsoft.com/office/drawing/2014/main" id="{50B6A297-6A47-4340-83F8-DC9099E2B92E}"/>
              </a:ext>
            </a:extLst>
          </p:cNvPr>
          <p:cNvSpPr>
            <a:spLocks noGrp="1"/>
          </p:cNvSpPr>
          <p:nvPr>
            <p:ph type="body" sz="quarter" idx="29"/>
          </p:nvPr>
        </p:nvSpPr>
        <p:spPr>
          <a:xfrm>
            <a:off x="8439150" y="3895725"/>
            <a:ext cx="3441700" cy="338138"/>
          </a:xfrm>
        </p:spPr>
        <p:txBody>
          <a:bodyPr>
            <a:normAutofit/>
          </a:bodyPr>
          <a:lstStyle/>
          <a:p>
            <a:pPr marL="0" indent="0">
              <a:buNone/>
            </a:pPr>
            <a:r>
              <a:rPr lang="fr-FR" dirty="0" err="1">
                <a:latin typeface="Arial Black" panose="020B0A04020102020204" pitchFamily="34" charset="0"/>
              </a:rPr>
              <a:t>tITRE</a:t>
            </a:r>
            <a:endParaRPr lang="en-US" dirty="0">
              <a:latin typeface="Arial Black" panose="020B0A04020102020204" pitchFamily="34" charset="0"/>
            </a:endParaRPr>
          </a:p>
        </p:txBody>
      </p:sp>
      <p:sp>
        <p:nvSpPr>
          <p:cNvPr id="91" name="Text Placeholder 90">
            <a:extLst>
              <a:ext uri="{FF2B5EF4-FFF2-40B4-BE49-F238E27FC236}">
                <a16:creationId xmlns:a16="http://schemas.microsoft.com/office/drawing/2014/main" id="{E6B63288-4C0A-45D8-B468-E5354B97F420}"/>
              </a:ext>
            </a:extLst>
          </p:cNvPr>
          <p:cNvSpPr>
            <a:spLocks noGrp="1"/>
          </p:cNvSpPr>
          <p:nvPr>
            <p:ph type="body" sz="quarter" idx="30"/>
          </p:nvPr>
        </p:nvSpPr>
        <p:spPr>
          <a:xfrm>
            <a:off x="8439150" y="4616450"/>
            <a:ext cx="3441700" cy="1901825"/>
          </a:xfrm>
        </p:spPr>
        <p:txBody>
          <a:bodyPr>
            <a:normAutofit/>
          </a:bodyPr>
          <a:lstStyle/>
          <a:p>
            <a:r>
              <a:rPr lang="en-US" sz="1050" dirty="0">
                <a:latin typeface="Arial" panose="020B0604020202020204" pitchFamily="34" charset="0"/>
                <a:cs typeface="Arial" panose="020B0604020202020204" pitchFamily="34" charset="0"/>
              </a:rPr>
              <a:t>Lorem ipsum dolor sit </a:t>
            </a:r>
            <a:r>
              <a:rPr lang="en-US" sz="1050" dirty="0" err="1">
                <a:latin typeface="Arial" panose="020B0604020202020204" pitchFamily="34" charset="0"/>
                <a:cs typeface="Arial" panose="020B0604020202020204" pitchFamily="34" charset="0"/>
              </a:rPr>
              <a:t>amet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consectetur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adipiscing</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elit</a:t>
            </a:r>
            <a:r>
              <a:rPr lang="en-US" sz="1050" dirty="0">
                <a:latin typeface="Arial" panose="020B0604020202020204" pitchFamily="34" charset="0"/>
                <a:cs typeface="Arial" panose="020B0604020202020204" pitchFamily="34" charset="0"/>
              </a:rPr>
              <a:t>, sed do </a:t>
            </a:r>
            <a:r>
              <a:rPr lang="en-US" sz="1050" dirty="0" err="1">
                <a:latin typeface="Arial" panose="020B0604020202020204" pitchFamily="34" charset="0"/>
                <a:cs typeface="Arial" panose="020B0604020202020204" pitchFamily="34" charset="0"/>
              </a:rPr>
              <a:t>eiusmod</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tempor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incididunt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labore</a:t>
            </a:r>
            <a:r>
              <a:rPr lang="en-US" sz="1050" dirty="0">
                <a:latin typeface="Arial" panose="020B0604020202020204" pitchFamily="34" charset="0"/>
                <a:cs typeface="Arial" panose="020B0604020202020204" pitchFamily="34" charset="0"/>
              </a:rPr>
              <a:t> et dolore magna </a:t>
            </a:r>
            <a:r>
              <a:rPr lang="en-US" sz="1050" dirty="0" err="1">
                <a:latin typeface="Arial" panose="020B0604020202020204" pitchFamily="34" charset="0"/>
                <a:cs typeface="Arial" panose="020B0604020202020204" pitchFamily="34" charset="0"/>
              </a:rPr>
              <a:t>aliqua</a:t>
            </a:r>
            <a:r>
              <a:rPr lang="en-US" sz="1050" dirty="0">
                <a:latin typeface="Arial" panose="020B0604020202020204" pitchFamily="34" charset="0"/>
                <a:cs typeface="Arial" panose="020B0604020202020204" pitchFamily="34" charset="0"/>
              </a:rPr>
              <a:t>. Ut </a:t>
            </a:r>
            <a:r>
              <a:rPr lang="en-US" sz="1050" dirty="0" err="1">
                <a:latin typeface="Arial" panose="020B0604020202020204" pitchFamily="34" charset="0"/>
                <a:cs typeface="Arial" panose="020B0604020202020204" pitchFamily="34" charset="0"/>
              </a:rPr>
              <a:t>enim</a:t>
            </a:r>
            <a:r>
              <a:rPr lang="en-US" sz="1050" dirty="0">
                <a:latin typeface="Arial" panose="020B0604020202020204" pitchFamily="34" charset="0"/>
                <a:cs typeface="Arial" panose="020B0604020202020204" pitchFamily="34" charset="0"/>
              </a:rPr>
              <a:t> ad minim </a:t>
            </a:r>
            <a:r>
              <a:rPr lang="en-US" sz="1050" dirty="0" err="1">
                <a:latin typeface="Arial" panose="020B0604020202020204" pitchFamily="34" charset="0"/>
                <a:cs typeface="Arial" panose="020B0604020202020204" pitchFamily="34" charset="0"/>
              </a:rPr>
              <a:t>veniam</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quis</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nostrud</a:t>
            </a:r>
            <a:r>
              <a:rPr lang="en-US" sz="1050" dirty="0">
                <a:latin typeface="Arial" panose="020B0604020202020204" pitchFamily="34" charset="0"/>
                <a:cs typeface="Arial" panose="020B0604020202020204" pitchFamily="34" charset="0"/>
              </a:rPr>
              <a:t> exercitation </a:t>
            </a:r>
            <a:r>
              <a:rPr lang="en-US" sz="1050" dirty="0" err="1">
                <a:latin typeface="Arial" panose="020B0604020202020204" pitchFamily="34" charset="0"/>
                <a:cs typeface="Arial" panose="020B0604020202020204" pitchFamily="34" charset="0"/>
              </a:rPr>
              <a:t>ullamco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laboris</a:t>
            </a:r>
            <a:r>
              <a:rPr lang="en-US" sz="1050" dirty="0">
                <a:latin typeface="Arial" panose="020B0604020202020204" pitchFamily="34" charset="0"/>
                <a:cs typeface="Arial" panose="020B0604020202020204" pitchFamily="34" charset="0"/>
              </a:rPr>
              <a:t> nisi </a:t>
            </a:r>
            <a:r>
              <a:rPr lang="en-US" sz="1050" dirty="0" err="1">
                <a:latin typeface="Arial" panose="020B0604020202020204" pitchFamily="34" charset="0"/>
                <a:cs typeface="Arial" panose="020B0604020202020204" pitchFamily="34" charset="0"/>
              </a:rPr>
              <a:t>ut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aliquip</a:t>
            </a:r>
            <a:r>
              <a:rPr lang="en-US" sz="1050" dirty="0">
                <a:latin typeface="Arial" panose="020B0604020202020204" pitchFamily="34" charset="0"/>
                <a:cs typeface="Arial" panose="020B0604020202020204" pitchFamily="34" charset="0"/>
              </a:rPr>
              <a:t> ex </a:t>
            </a:r>
            <a:r>
              <a:rPr lang="en-US" sz="1050" dirty="0" err="1">
                <a:latin typeface="Arial" panose="020B0604020202020204" pitchFamily="34" charset="0"/>
                <a:cs typeface="Arial" panose="020B0604020202020204" pitchFamily="34" charset="0"/>
              </a:rPr>
              <a:t>ea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commodo</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consequat</a:t>
            </a:r>
            <a:r>
              <a:rPr lang="en-US" sz="1050" dirty="0">
                <a:latin typeface="Arial" panose="020B0604020202020204" pitchFamily="34" charset="0"/>
                <a:cs typeface="Arial" panose="020B0604020202020204" pitchFamily="34" charset="0"/>
              </a:rPr>
              <a:t>. Duis </a:t>
            </a:r>
            <a:r>
              <a:rPr lang="en-US" sz="1050" dirty="0" err="1">
                <a:latin typeface="Arial" panose="020B0604020202020204" pitchFamily="34" charset="0"/>
                <a:cs typeface="Arial" panose="020B0604020202020204" pitchFamily="34" charset="0"/>
              </a:rPr>
              <a:t>aute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irure</a:t>
            </a:r>
            <a:r>
              <a:rPr lang="en-US" sz="1050" dirty="0">
                <a:latin typeface="Arial" panose="020B0604020202020204" pitchFamily="34" charset="0"/>
                <a:cs typeface="Arial" panose="020B0604020202020204" pitchFamily="34" charset="0"/>
              </a:rPr>
              <a:t> dolor in </a:t>
            </a:r>
            <a:r>
              <a:rPr lang="en-US" sz="1050" dirty="0" err="1">
                <a:latin typeface="Arial" panose="020B0604020202020204" pitchFamily="34" charset="0"/>
                <a:cs typeface="Arial" panose="020B0604020202020204" pitchFamily="34" charset="0"/>
              </a:rPr>
              <a:t>reprehenderit</a:t>
            </a:r>
            <a:r>
              <a:rPr lang="en-US" sz="1050" dirty="0">
                <a:latin typeface="Arial" panose="020B0604020202020204" pitchFamily="34" charset="0"/>
                <a:cs typeface="Arial" panose="020B0604020202020204" pitchFamily="34" charset="0"/>
              </a:rPr>
              <a:t> in </a:t>
            </a:r>
            <a:r>
              <a:rPr lang="en-US" sz="1050" dirty="0" err="1">
                <a:latin typeface="Arial" panose="020B0604020202020204" pitchFamily="34" charset="0"/>
                <a:cs typeface="Arial" panose="020B0604020202020204" pitchFamily="34" charset="0"/>
              </a:rPr>
              <a:t>voluptate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velit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esse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cillum</a:t>
            </a:r>
            <a:r>
              <a:rPr lang="en-US" sz="1050" dirty="0">
                <a:latin typeface="Arial" panose="020B0604020202020204" pitchFamily="34" charset="0"/>
                <a:cs typeface="Arial" panose="020B0604020202020204" pitchFamily="34" charset="0"/>
              </a:rPr>
              <a:t> dolore </a:t>
            </a:r>
            <a:r>
              <a:rPr lang="en-US" sz="1050" dirty="0" err="1">
                <a:latin typeface="Arial" panose="020B0604020202020204" pitchFamily="34" charset="0"/>
                <a:cs typeface="Arial" panose="020B0604020202020204" pitchFamily="34" charset="0"/>
              </a:rPr>
              <a:t>eu</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fugiat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nulla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pariatur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Excepteur</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sint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occaecat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cupidatat</a:t>
            </a:r>
            <a:r>
              <a:rPr lang="en-US" sz="1050" dirty="0">
                <a:latin typeface="Arial" panose="020B0604020202020204" pitchFamily="34" charset="0"/>
                <a:cs typeface="Arial" panose="020B0604020202020204" pitchFamily="34" charset="0"/>
              </a:rPr>
              <a:t> non </a:t>
            </a:r>
            <a:r>
              <a:rPr lang="en-US" sz="1050" dirty="0" err="1">
                <a:latin typeface="Arial" panose="020B0604020202020204" pitchFamily="34" charset="0"/>
                <a:cs typeface="Arial" panose="020B0604020202020204" pitchFamily="34" charset="0"/>
              </a:rPr>
              <a:t>proident</a:t>
            </a:r>
            <a:r>
              <a:rPr lang="en-US" sz="1050" dirty="0">
                <a:latin typeface="Arial" panose="020B0604020202020204" pitchFamily="34" charset="0"/>
                <a:cs typeface="Arial" panose="020B0604020202020204" pitchFamily="34" charset="0"/>
              </a:rPr>
              <a:t>, sunt in culpa qui </a:t>
            </a:r>
            <a:r>
              <a:rPr lang="en-US" sz="1050" dirty="0" err="1">
                <a:latin typeface="Arial" panose="020B0604020202020204" pitchFamily="34" charset="0"/>
                <a:cs typeface="Arial" panose="020B0604020202020204" pitchFamily="34" charset="0"/>
              </a:rPr>
              <a:t>officia</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deserunt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mollit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anim</a:t>
            </a:r>
            <a:r>
              <a:rPr lang="en-US" sz="1050" dirty="0">
                <a:latin typeface="Arial" panose="020B0604020202020204" pitchFamily="34" charset="0"/>
                <a:cs typeface="Arial" panose="020B0604020202020204" pitchFamily="34" charset="0"/>
              </a:rPr>
              <a:t> id </a:t>
            </a:r>
            <a:r>
              <a:rPr lang="en-US" sz="1050" dirty="0" err="1">
                <a:latin typeface="Arial" panose="020B0604020202020204" pitchFamily="34" charset="0"/>
                <a:cs typeface="Arial" panose="020B0604020202020204" pitchFamily="34" charset="0"/>
              </a:rPr>
              <a:t>est</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laborum</a:t>
            </a:r>
            <a:r>
              <a:rPr lang="en-US" sz="1050" dirty="0">
                <a:latin typeface="Arial" panose="020B0604020202020204" pitchFamily="34" charset="0"/>
                <a:cs typeface="Arial" panose="020B0604020202020204" pitchFamily="34" charset="0"/>
              </a:rPr>
              <a:t>.</a:t>
            </a:r>
            <a:endParaRPr lang="fr-FR"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632961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07CBA"/>
      </a:dk2>
      <a:lt2>
        <a:srgbClr val="E7E6E6"/>
      </a:lt2>
      <a:accent1>
        <a:srgbClr val="077BBF"/>
      </a:accent1>
      <a:accent2>
        <a:srgbClr val="006BA1"/>
      </a:accent2>
      <a:accent3>
        <a:srgbClr val="005A87"/>
      </a:accent3>
      <a:accent4>
        <a:srgbClr val="F09715"/>
      </a:accent4>
      <a:accent5>
        <a:srgbClr val="5B9BD5"/>
      </a:accent5>
      <a:accent6>
        <a:srgbClr val="70AD47"/>
      </a:accent6>
      <a:hlink>
        <a:srgbClr val="0563C1"/>
      </a:hlink>
      <a:folHlink>
        <a:srgbClr val="954F72"/>
      </a:folHlink>
    </a:clrScheme>
    <a:fontScheme name="Custom 4">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60FF8688AB5D4FA38BC59D128BAA5D" ma:contentTypeVersion="13" ma:contentTypeDescription="Crée un document." ma:contentTypeScope="" ma:versionID="4b9edeba5dc0c91cc95fdf1ff7cc9db1">
  <xsd:schema xmlns:xsd="http://www.w3.org/2001/XMLSchema" xmlns:xs="http://www.w3.org/2001/XMLSchema" xmlns:p="http://schemas.microsoft.com/office/2006/metadata/properties" xmlns:ns2="b77de7d0-dd41-47ef-864a-ef89e53446d1" xmlns:ns3="7d684a28-ca2c-49ae-9c17-671fbe8cbec0" targetNamespace="http://schemas.microsoft.com/office/2006/metadata/properties" ma:root="true" ma:fieldsID="1d5faafb98d570d4316a74ee7ea419fd" ns2:_="" ns3:_="">
    <xsd:import namespace="b77de7d0-dd41-47ef-864a-ef89e53446d1"/>
    <xsd:import namespace="7d684a28-ca2c-49ae-9c17-671fbe8cbec0"/>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7de7d0-dd41-47ef-864a-ef89e53446d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df809d85-0f24-42ce-a366-0efc0a589bf3"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684a28-ca2c-49ae-9c17-671fbe8cbec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0bee2eb-b170-4931-af87-77651c322990}" ma:internalName="TaxCatchAll" ma:showField="CatchAllData" ma:web="7d684a28-ca2c-49ae-9c17-671fbe8cbec0">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0BA5B4-6259-4F50-AE7A-D6B39BB6EC58}">
  <ds:schemaRefs>
    <ds:schemaRef ds:uri="http://schemas.microsoft.com/sharepoint/v3/contenttype/forms"/>
  </ds:schemaRefs>
</ds:datastoreItem>
</file>

<file path=customXml/itemProps2.xml><?xml version="1.0" encoding="utf-8"?>
<ds:datastoreItem xmlns:ds="http://schemas.openxmlformats.org/officeDocument/2006/customXml" ds:itemID="{E880429E-E2F0-4479-94C8-481F35ADBF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7de7d0-dd41-47ef-864a-ef89e53446d1"/>
    <ds:schemaRef ds:uri="7d684a28-ca2c-49ae-9c17-671fbe8cbe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400</TotalTime>
  <Words>4025</Words>
  <Application>Microsoft Office PowerPoint</Application>
  <PresentationFormat>Grand écran</PresentationFormat>
  <Paragraphs>319</Paragraphs>
  <Slides>29</Slides>
  <Notes>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29</vt:i4>
      </vt:variant>
    </vt:vector>
  </HeadingPairs>
  <TitlesOfParts>
    <vt:vector size="35" baseType="lpstr">
      <vt:lpstr>Arial Black</vt:lpstr>
      <vt:lpstr>Arial</vt:lpstr>
      <vt:lpstr>Poppins Bold</vt:lpstr>
      <vt:lpstr>Calibri</vt:lpstr>
      <vt:lpstr>Poppins</vt:lpstr>
      <vt:lpstr>Office Theme</vt:lpstr>
      <vt:lpstr>Présentation PowerPoint</vt:lpstr>
      <vt:lpstr>Présentation PowerPoint</vt:lpstr>
      <vt:lpstr>Présentation PowerPoint</vt:lpstr>
      <vt:lpstr>Présentation PowerPoint</vt:lpstr>
      <vt:lpstr>Titre </vt:lpstr>
      <vt:lpstr>Titre </vt:lpstr>
      <vt:lpstr>Titre </vt:lpstr>
      <vt:lpstr>Présentation PowerPoint</vt:lpstr>
      <vt:lpstr>Présentation PowerPoint</vt:lpstr>
      <vt:lpstr>Présentation PowerPoint</vt:lpstr>
      <vt:lpstr>Titre</vt:lpstr>
      <vt:lpstr>Titre</vt:lpstr>
      <vt:lpstr>Titre</vt:lpstr>
      <vt:lpstr>Titre</vt:lpstr>
      <vt:lpstr>Titre</vt:lpstr>
      <vt:lpstr>Titre</vt:lpstr>
      <vt:lpstr>Titre</vt:lpstr>
      <vt:lpstr>Présentation PowerPoint</vt:lpstr>
      <vt:lpstr>Titre</vt:lpstr>
      <vt:lpstr>Présentation PowerPoint</vt:lpstr>
      <vt:lpstr>Présentation PowerPoint</vt:lpstr>
      <vt:lpstr>Présentation PowerPoint</vt:lpstr>
      <vt:lpstr>Présentation PowerPoint</vt:lpstr>
      <vt:lpstr>Présentation PowerPoint</vt:lpstr>
      <vt:lpstr>Titre </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Maeva Dufour</dc:creator>
  <cp:lastModifiedBy>Rémi GRIOT</cp:lastModifiedBy>
  <cp:revision>428</cp:revision>
  <dcterms:created xsi:type="dcterms:W3CDTF">2021-02-24T15:06:48Z</dcterms:created>
  <dcterms:modified xsi:type="dcterms:W3CDTF">2023-04-04T14:40:05Z</dcterms:modified>
</cp:coreProperties>
</file>